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6" r:id="rId1"/>
    <p:sldMasterId id="2147483707" r:id="rId2"/>
    <p:sldMasterId id="2147483708" r:id="rId3"/>
    <p:sldMasterId id="2147483709" r:id="rId4"/>
    <p:sldMasterId id="2147483710" r:id="rId5"/>
  </p:sldMasterIdLst>
  <p:notesMasterIdLst>
    <p:notesMasterId r:id="rId16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9144000" cy="6858000" type="screen4x3"/>
  <p:notesSz cx="6858000" cy="9144000"/>
  <p:embeddedFontLst>
    <p:embeddedFont>
      <p:font typeface="Tahoma" panose="020B0604030504040204" pitchFamily="34" charset="0"/>
      <p:regular r:id="rId17"/>
      <p:bold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Garamond" panose="02020404030301010803" pitchFamily="18" charset="0"/>
      <p:regular r:id="rId23"/>
      <p:bold r:id="rId24"/>
      <p: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5.fntdata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8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font" Target="fonts/font3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6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637265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81" name="Google Shape;3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0365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445" name="Google Shape;44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5440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" name="Google Shape;3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33516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63059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796126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6769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" name="Google Shape;41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621617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777418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5a08ae551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5a08ae551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0" name="Google Shape;430;g5a08ae551c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50793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7" name="Google Shape;43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68508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/>
          <p:nvPr/>
        </p:nvSpPr>
        <p:spPr>
          <a:xfrm>
            <a:off x="457200" y="1123950"/>
            <a:ext cx="8229600" cy="914400"/>
          </a:xfrm>
          <a:custGeom>
            <a:avLst/>
            <a:gdLst/>
            <a:ahLst/>
            <a:cxnLst/>
            <a:rect l="l" t="t" r="r" b="b"/>
            <a:pathLst>
              <a:path w="1000" h="1000" extrusionOk="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" name="Google Shape;18;p2"/>
          <p:cNvCxnSpPr/>
          <p:nvPr/>
        </p:nvCxnSpPr>
        <p:spPr>
          <a:xfrm>
            <a:off x="457200" y="3371850"/>
            <a:ext cx="82296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" name="Google Shape;19;p2"/>
          <p:cNvCxnSpPr/>
          <p:nvPr/>
        </p:nvCxnSpPr>
        <p:spPr>
          <a:xfrm>
            <a:off x="8686800" y="2457450"/>
            <a:ext cx="0" cy="9144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spcBef>
                <a:spcPts val="480"/>
              </a:spcBef>
              <a:spcAft>
                <a:spcPts val="0"/>
              </a:spcAft>
              <a:buSzPts val="1560"/>
              <a:buFont typeface="Noto Sans Symbols"/>
              <a:buNone/>
              <a:defRPr/>
            </a:lvl1pPr>
            <a:lvl2pPr lvl="1" algn="l">
              <a:spcBef>
                <a:spcPts val="360"/>
              </a:spcBef>
              <a:spcAft>
                <a:spcPts val="0"/>
              </a:spcAft>
              <a:buSzPts val="1080"/>
              <a:buChar char="❑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dt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ftr" idx="11"/>
          </p:nvPr>
        </p:nvSpPr>
        <p:spPr>
          <a:xfrm>
            <a:off x="3124200" y="6243638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1916113" y="-788987"/>
            <a:ext cx="5235575" cy="86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marL="914400" lvl="1" indent="-297180" algn="l">
              <a:spcBef>
                <a:spcPts val="360"/>
              </a:spcBef>
              <a:spcAft>
                <a:spcPts val="0"/>
              </a:spcAft>
              <a:buSzPts val="1080"/>
              <a:buChar char="❑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2"/>
          <p:cNvSpPr txBox="1">
            <a:spLocks noGrp="1"/>
          </p:cNvSpPr>
          <p:nvPr>
            <p:ph type="title"/>
          </p:nvPr>
        </p:nvSpPr>
        <p:spPr>
          <a:xfrm rot="5400000">
            <a:off x="4714875" y="2124075"/>
            <a:ext cx="6096000" cy="2152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 rot="5400000">
            <a:off x="333375" y="47625"/>
            <a:ext cx="6096000" cy="6305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marL="914400" lvl="1" indent="-297180" algn="l">
              <a:spcBef>
                <a:spcPts val="360"/>
              </a:spcBef>
              <a:spcAft>
                <a:spcPts val="0"/>
              </a:spcAft>
              <a:buSzPts val="1080"/>
              <a:buChar char="❑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lip Art and Text" type="clipArtAndTx">
  <p:cSld name="CLIPART_AND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3"/>
          <p:cNvSpPr>
            <a:spLocks noGrp="1"/>
          </p:cNvSpPr>
          <p:nvPr>
            <p:ph type="clipArt" idx="2"/>
          </p:nvPr>
        </p:nvSpPr>
        <p:spPr>
          <a:xfrm>
            <a:off x="228600" y="1371600"/>
            <a:ext cx="42291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560"/>
              <a:buFont typeface="Noto Sans Symbols"/>
              <a:buChar char="■"/>
              <a:defRPr sz="2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ts val="1320"/>
              <a:buFont typeface="Noto Sans Symbols"/>
              <a:buChar char="❑"/>
              <a:defRPr sz="2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260"/>
              <a:buFont typeface="Noto Sans Symbols"/>
              <a:buChar char="❑"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>
            <a:off x="4610100" y="1371600"/>
            <a:ext cx="42291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marL="914400" lvl="1" indent="-297180" algn="l">
              <a:spcBef>
                <a:spcPts val="360"/>
              </a:spcBef>
              <a:spcAft>
                <a:spcPts val="0"/>
              </a:spcAft>
              <a:buSzPts val="1080"/>
              <a:buChar char="❑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5" descr="safari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spcBef>
                <a:spcPts val="480"/>
              </a:spcBef>
              <a:spcAft>
                <a:spcPts val="0"/>
              </a:spcAft>
              <a:buSzPts val="1560"/>
              <a:buNone/>
              <a:defRPr/>
            </a:lvl1pPr>
            <a:lvl2pPr lvl="1" algn="ctr">
              <a:spcBef>
                <a:spcPts val="440"/>
              </a:spcBef>
              <a:spcAft>
                <a:spcPts val="0"/>
              </a:spcAft>
              <a:buSzPts val="1320"/>
              <a:buNone/>
              <a:defRPr/>
            </a:lvl2pPr>
            <a:lvl3pPr lvl="2" algn="ctr"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260"/>
              <a:buNone/>
              <a:defRPr/>
            </a:lvl4pPr>
            <a:lvl5pPr lvl="4" algn="ctr">
              <a:spcBef>
                <a:spcPts val="32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spcBef>
                <a:spcPts val="32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spcBef>
                <a:spcPts val="32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spcBef>
                <a:spcPts val="32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spcBef>
                <a:spcPts val="32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sldNum" idx="12"/>
          </p:nvPr>
        </p:nvSpPr>
        <p:spPr>
          <a:xfrm>
            <a:off x="6946900" y="6373813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6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6"/>
          <p:cNvSpPr txBox="1">
            <a:spLocks noGrp="1"/>
          </p:cNvSpPr>
          <p:nvPr>
            <p:ph type="body" idx="1"/>
          </p:nvPr>
        </p:nvSpPr>
        <p:spPr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marL="914400" lvl="1" indent="-297180" algn="l">
              <a:spcBef>
                <a:spcPts val="360"/>
              </a:spcBef>
              <a:spcAft>
                <a:spcPts val="0"/>
              </a:spcAft>
              <a:buSzPts val="1080"/>
              <a:buChar char="❑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sldNum" idx="12"/>
          </p:nvPr>
        </p:nvSpPr>
        <p:spPr>
          <a:xfrm>
            <a:off x="6946900" y="6373813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1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300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080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7"/>
          <p:cNvSpPr txBox="1">
            <a:spLocks noGrp="1"/>
          </p:cNvSpPr>
          <p:nvPr>
            <p:ph type="sldNum" idx="12"/>
          </p:nvPr>
        </p:nvSpPr>
        <p:spPr>
          <a:xfrm>
            <a:off x="6946900" y="6373813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8"/>
          <p:cNvSpPr txBox="1">
            <a:spLocks noGrp="1"/>
          </p:cNvSpPr>
          <p:nvPr>
            <p:ph type="body" idx="1"/>
          </p:nvPr>
        </p:nvSpPr>
        <p:spPr>
          <a:xfrm>
            <a:off x="228600" y="1371600"/>
            <a:ext cx="42291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4170" algn="l">
              <a:spcBef>
                <a:spcPts val="560"/>
              </a:spcBef>
              <a:spcAft>
                <a:spcPts val="0"/>
              </a:spcAft>
              <a:buSzPts val="1820"/>
              <a:buChar char="■"/>
              <a:defRPr sz="2800"/>
            </a:lvl1pPr>
            <a:lvl2pPr marL="914400" lvl="1" indent="-320040" algn="l">
              <a:spcBef>
                <a:spcPts val="480"/>
              </a:spcBef>
              <a:spcAft>
                <a:spcPts val="0"/>
              </a:spcAft>
              <a:buSzPts val="1440"/>
              <a:buChar char="❑"/>
              <a:defRPr sz="2400"/>
            </a:lvl2pPr>
            <a:lvl3pPr marL="1371600" lvl="2" indent="-31115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 sz="1800"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9pPr>
          </a:lstStyle>
          <a:p>
            <a:endParaRPr/>
          </a:p>
        </p:txBody>
      </p:sp>
      <p:sp>
        <p:nvSpPr>
          <p:cNvPr id="111" name="Google Shape;111;p18"/>
          <p:cNvSpPr txBox="1">
            <a:spLocks noGrp="1"/>
          </p:cNvSpPr>
          <p:nvPr>
            <p:ph type="body" idx="2"/>
          </p:nvPr>
        </p:nvSpPr>
        <p:spPr>
          <a:xfrm>
            <a:off x="4610100" y="1371600"/>
            <a:ext cx="42291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4170" algn="l">
              <a:spcBef>
                <a:spcPts val="560"/>
              </a:spcBef>
              <a:spcAft>
                <a:spcPts val="0"/>
              </a:spcAft>
              <a:buSzPts val="1820"/>
              <a:buChar char="■"/>
              <a:defRPr sz="2800"/>
            </a:lvl1pPr>
            <a:lvl2pPr marL="914400" lvl="1" indent="-320040" algn="l">
              <a:spcBef>
                <a:spcPts val="480"/>
              </a:spcBef>
              <a:spcAft>
                <a:spcPts val="0"/>
              </a:spcAft>
              <a:buSzPts val="1440"/>
              <a:buChar char="❑"/>
              <a:defRPr sz="2400"/>
            </a:lvl2pPr>
            <a:lvl3pPr marL="1371600" lvl="2" indent="-31115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 sz="1800"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9pPr>
          </a:lstStyle>
          <a:p>
            <a:endParaRPr/>
          </a:p>
        </p:txBody>
      </p:sp>
      <p:sp>
        <p:nvSpPr>
          <p:cNvPr id="112" name="Google Shape;112;p1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8"/>
          <p:cNvSpPr txBox="1">
            <a:spLocks noGrp="1"/>
          </p:cNvSpPr>
          <p:nvPr>
            <p:ph type="sldNum" idx="12"/>
          </p:nvPr>
        </p:nvSpPr>
        <p:spPr>
          <a:xfrm>
            <a:off x="6946900" y="6373813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19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56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2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17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17" name="Google Shape;117;p1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766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1pPr>
            <a:lvl2pPr marL="914400" lvl="1" indent="-304800" algn="l">
              <a:spcBef>
                <a:spcPts val="400"/>
              </a:spcBef>
              <a:spcAft>
                <a:spcPts val="0"/>
              </a:spcAft>
              <a:buSzPts val="1200"/>
              <a:buChar char="❑"/>
              <a:defRPr sz="2000"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3pPr>
            <a:lvl4pPr marL="1828800" lvl="3" indent="-299719" algn="l">
              <a:spcBef>
                <a:spcPts val="320"/>
              </a:spcBef>
              <a:spcAft>
                <a:spcPts val="0"/>
              </a:spcAft>
              <a:buSzPts val="1120"/>
              <a:buChar char="❑"/>
              <a:defRPr sz="1600"/>
            </a:lvl4pPr>
            <a:lvl5pPr marL="2286000" lvl="4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5pPr>
            <a:lvl6pPr marL="2743200" lvl="5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6pPr>
            <a:lvl7pPr marL="3200400" lvl="6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7pPr>
            <a:lvl8pPr marL="3657600" lvl="7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8pPr>
            <a:lvl9pPr marL="4114800" lvl="8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9pPr>
          </a:lstStyle>
          <a:p>
            <a:endParaRPr/>
          </a:p>
        </p:txBody>
      </p:sp>
      <p:sp>
        <p:nvSpPr>
          <p:cNvPr id="118" name="Google Shape;118;p19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56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2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17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19" name="Google Shape;119;p1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766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1pPr>
            <a:lvl2pPr marL="914400" lvl="1" indent="-304800" algn="l">
              <a:spcBef>
                <a:spcPts val="400"/>
              </a:spcBef>
              <a:spcAft>
                <a:spcPts val="0"/>
              </a:spcAft>
              <a:buSzPts val="1200"/>
              <a:buChar char="❑"/>
              <a:defRPr sz="2000"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3pPr>
            <a:lvl4pPr marL="1828800" lvl="3" indent="-299719" algn="l">
              <a:spcBef>
                <a:spcPts val="320"/>
              </a:spcBef>
              <a:spcAft>
                <a:spcPts val="0"/>
              </a:spcAft>
              <a:buSzPts val="1120"/>
              <a:buChar char="❑"/>
              <a:defRPr sz="1600"/>
            </a:lvl4pPr>
            <a:lvl5pPr marL="2286000" lvl="4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5pPr>
            <a:lvl6pPr marL="2743200" lvl="5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6pPr>
            <a:lvl7pPr marL="3200400" lvl="6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7pPr>
            <a:lvl8pPr marL="3657600" lvl="7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8pPr>
            <a:lvl9pPr marL="4114800" lvl="8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9pPr>
          </a:lstStyle>
          <a:p>
            <a:endParaRPr/>
          </a:p>
        </p:txBody>
      </p:sp>
      <p:sp>
        <p:nvSpPr>
          <p:cNvPr id="120" name="Google Shape;120;p1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9"/>
          <p:cNvSpPr txBox="1">
            <a:spLocks noGrp="1"/>
          </p:cNvSpPr>
          <p:nvPr>
            <p:ph type="sldNum" idx="12"/>
          </p:nvPr>
        </p:nvSpPr>
        <p:spPr>
          <a:xfrm>
            <a:off x="6946900" y="6373813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0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0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20"/>
          <p:cNvSpPr txBox="1">
            <a:spLocks noGrp="1"/>
          </p:cNvSpPr>
          <p:nvPr>
            <p:ph type="sldNum" idx="12"/>
          </p:nvPr>
        </p:nvSpPr>
        <p:spPr>
          <a:xfrm>
            <a:off x="6946900" y="6373813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21"/>
          <p:cNvSpPr txBox="1">
            <a:spLocks noGrp="1"/>
          </p:cNvSpPr>
          <p:nvPr>
            <p:ph type="sldNum" idx="12"/>
          </p:nvPr>
        </p:nvSpPr>
        <p:spPr>
          <a:xfrm>
            <a:off x="6946900" y="6373813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1"/>
          </p:nvPr>
        </p:nvSpPr>
        <p:spPr>
          <a:xfrm>
            <a:off x="228600" y="997527"/>
            <a:ext cx="8610600" cy="5193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marL="914400" lvl="1" indent="-297180" algn="l">
              <a:spcBef>
                <a:spcPts val="360"/>
              </a:spcBef>
              <a:spcAft>
                <a:spcPts val="0"/>
              </a:spcAft>
              <a:buSzPts val="1080"/>
              <a:buChar char="❑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60680" algn="l">
              <a:spcBef>
                <a:spcPts val="640"/>
              </a:spcBef>
              <a:spcAft>
                <a:spcPts val="0"/>
              </a:spcAft>
              <a:buSzPts val="2080"/>
              <a:buChar char="■"/>
              <a:defRPr sz="3200"/>
            </a:lvl1pPr>
            <a:lvl2pPr marL="914400" lvl="1" indent="-335280" algn="l">
              <a:spcBef>
                <a:spcPts val="560"/>
              </a:spcBef>
              <a:spcAft>
                <a:spcPts val="0"/>
              </a:spcAft>
              <a:buSzPts val="1680"/>
              <a:buChar char="❑"/>
              <a:defRPr sz="2800"/>
            </a:lvl2pPr>
            <a:lvl3pPr marL="1371600" lvl="2" indent="-32766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3pPr>
            <a:lvl4pPr marL="1828800" lvl="3" indent="-317500" algn="l">
              <a:spcBef>
                <a:spcPts val="400"/>
              </a:spcBef>
              <a:spcAft>
                <a:spcPts val="0"/>
              </a:spcAft>
              <a:buSzPts val="1400"/>
              <a:buChar char="❑"/>
              <a:defRPr sz="2000"/>
            </a:lvl4pPr>
            <a:lvl5pPr marL="2286000" lvl="4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5pPr>
            <a:lvl6pPr marL="2743200" lvl="5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6pPr>
            <a:lvl7pPr marL="3200400" lvl="6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7pPr>
            <a:lvl8pPr marL="3657600" lvl="7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8pPr>
            <a:lvl9pPr marL="4114800" lvl="8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9pPr>
          </a:lstStyle>
          <a:p>
            <a:endParaRPr/>
          </a:p>
        </p:txBody>
      </p:sp>
      <p:sp>
        <p:nvSpPr>
          <p:cNvPr id="132" name="Google Shape;132;p22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72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6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9pPr>
          </a:lstStyle>
          <a:p>
            <a:endParaRPr/>
          </a:p>
        </p:txBody>
      </p:sp>
      <p:sp>
        <p:nvSpPr>
          <p:cNvPr id="133" name="Google Shape;133;p2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22"/>
          <p:cNvSpPr txBox="1">
            <a:spLocks noGrp="1"/>
          </p:cNvSpPr>
          <p:nvPr>
            <p:ph type="sldNum" idx="12"/>
          </p:nvPr>
        </p:nvSpPr>
        <p:spPr>
          <a:xfrm>
            <a:off x="6946900" y="6373813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080"/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1680"/>
              <a:buFont typeface="Noto Sans Symbols"/>
              <a:buNone/>
              <a:defRPr sz="2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560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38" name="Google Shape;138;p2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72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6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9pPr>
          </a:lstStyle>
          <a:p>
            <a:endParaRPr/>
          </a:p>
        </p:txBody>
      </p:sp>
      <p:sp>
        <p:nvSpPr>
          <p:cNvPr id="139" name="Google Shape;139;p23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3"/>
          <p:cNvSpPr txBox="1">
            <a:spLocks noGrp="1"/>
          </p:cNvSpPr>
          <p:nvPr>
            <p:ph type="sldNum" idx="12"/>
          </p:nvPr>
        </p:nvSpPr>
        <p:spPr>
          <a:xfrm>
            <a:off x="6946900" y="6373813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4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24"/>
          <p:cNvSpPr txBox="1">
            <a:spLocks noGrp="1"/>
          </p:cNvSpPr>
          <p:nvPr>
            <p:ph type="body" idx="1"/>
          </p:nvPr>
        </p:nvSpPr>
        <p:spPr>
          <a:xfrm rot="5400000">
            <a:off x="1957388" y="-633412"/>
            <a:ext cx="5153025" cy="86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marL="914400" lvl="1" indent="-297180" algn="l">
              <a:spcBef>
                <a:spcPts val="360"/>
              </a:spcBef>
              <a:spcAft>
                <a:spcPts val="0"/>
              </a:spcAft>
              <a:buSzPts val="1080"/>
              <a:buChar char="❑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9pPr>
          </a:lstStyle>
          <a:p>
            <a:endParaRPr/>
          </a:p>
        </p:txBody>
      </p:sp>
      <p:sp>
        <p:nvSpPr>
          <p:cNvPr id="144" name="Google Shape;144;p2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24"/>
          <p:cNvSpPr txBox="1">
            <a:spLocks noGrp="1"/>
          </p:cNvSpPr>
          <p:nvPr>
            <p:ph type="sldNum" idx="12"/>
          </p:nvPr>
        </p:nvSpPr>
        <p:spPr>
          <a:xfrm>
            <a:off x="6946900" y="6373813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5"/>
          <p:cNvSpPr txBox="1">
            <a:spLocks noGrp="1"/>
          </p:cNvSpPr>
          <p:nvPr>
            <p:ph type="title"/>
          </p:nvPr>
        </p:nvSpPr>
        <p:spPr>
          <a:xfrm rot="5400000">
            <a:off x="4714875" y="2124075"/>
            <a:ext cx="6096000" cy="2152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5"/>
          <p:cNvSpPr txBox="1">
            <a:spLocks noGrp="1"/>
          </p:cNvSpPr>
          <p:nvPr>
            <p:ph type="body" idx="1"/>
          </p:nvPr>
        </p:nvSpPr>
        <p:spPr>
          <a:xfrm rot="5400000">
            <a:off x="333375" y="47625"/>
            <a:ext cx="6096000" cy="6305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marL="914400" lvl="1" indent="-297180" algn="l">
              <a:spcBef>
                <a:spcPts val="360"/>
              </a:spcBef>
              <a:spcAft>
                <a:spcPts val="0"/>
              </a:spcAft>
              <a:buSzPts val="1080"/>
              <a:buChar char="❑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9pPr>
          </a:lstStyle>
          <a:p>
            <a:endParaRPr/>
          </a:p>
        </p:txBody>
      </p:sp>
      <p:sp>
        <p:nvSpPr>
          <p:cNvPr id="149" name="Google Shape;149;p2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5"/>
          <p:cNvSpPr txBox="1">
            <a:spLocks noGrp="1"/>
          </p:cNvSpPr>
          <p:nvPr>
            <p:ph type="sldNum" idx="12"/>
          </p:nvPr>
        </p:nvSpPr>
        <p:spPr>
          <a:xfrm>
            <a:off x="6946900" y="6373813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able" type="tbl">
  <p:cSld name="TABLE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6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2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6"/>
          <p:cNvSpPr txBox="1">
            <a:spLocks noGrp="1"/>
          </p:cNvSpPr>
          <p:nvPr>
            <p:ph type="sldNum" idx="12"/>
          </p:nvPr>
        </p:nvSpPr>
        <p:spPr>
          <a:xfrm>
            <a:off x="6946900" y="6373813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8"/>
          <p:cNvSpPr/>
          <p:nvPr/>
        </p:nvSpPr>
        <p:spPr>
          <a:xfrm>
            <a:off x="457200" y="1123950"/>
            <a:ext cx="8229600" cy="914400"/>
          </a:xfrm>
          <a:custGeom>
            <a:avLst/>
            <a:gdLst/>
            <a:ahLst/>
            <a:cxnLst/>
            <a:rect l="l" t="t" r="r" b="b"/>
            <a:pathLst>
              <a:path w="1000" h="1000" extrusionOk="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5" name="Google Shape;165;p28"/>
          <p:cNvCxnSpPr/>
          <p:nvPr/>
        </p:nvCxnSpPr>
        <p:spPr>
          <a:xfrm>
            <a:off x="457200" y="3371850"/>
            <a:ext cx="82296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6" name="Google Shape;166;p28"/>
          <p:cNvCxnSpPr/>
          <p:nvPr/>
        </p:nvCxnSpPr>
        <p:spPr>
          <a:xfrm>
            <a:off x="8686800" y="2457450"/>
            <a:ext cx="0" cy="9144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7" name="Google Shape;167;p28"/>
          <p:cNvSpPr txBox="1">
            <a:spLocks noGrp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28"/>
          <p:cNvSpPr txBox="1">
            <a:spLocks noGrp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spcBef>
                <a:spcPts val="480"/>
              </a:spcBef>
              <a:spcAft>
                <a:spcPts val="0"/>
              </a:spcAft>
              <a:buSzPts val="1560"/>
              <a:buFont typeface="Noto Sans Symbols"/>
              <a:buNone/>
              <a:defRPr/>
            </a:lvl1pPr>
            <a:lvl2pPr lvl="1" algn="l">
              <a:spcBef>
                <a:spcPts val="360"/>
              </a:spcBef>
              <a:spcAft>
                <a:spcPts val="0"/>
              </a:spcAft>
              <a:buSzPts val="1080"/>
              <a:buChar char="❑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9pPr>
          </a:lstStyle>
          <a:p>
            <a:endParaRPr/>
          </a:p>
        </p:txBody>
      </p:sp>
      <p:sp>
        <p:nvSpPr>
          <p:cNvPr id="169" name="Google Shape;169;p28"/>
          <p:cNvSpPr txBox="1">
            <a:spLocks noGrp="1"/>
          </p:cNvSpPr>
          <p:nvPr>
            <p:ph type="dt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0" name="Google Shape;170;p28"/>
          <p:cNvSpPr txBox="1">
            <a:spLocks noGrp="1"/>
          </p:cNvSpPr>
          <p:nvPr>
            <p:ph type="ftr" idx="11"/>
          </p:nvPr>
        </p:nvSpPr>
        <p:spPr>
          <a:xfrm>
            <a:off x="3124200" y="6243638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28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9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29"/>
          <p:cNvSpPr txBox="1">
            <a:spLocks noGrp="1"/>
          </p:cNvSpPr>
          <p:nvPr>
            <p:ph type="body" idx="1"/>
          </p:nvPr>
        </p:nvSpPr>
        <p:spPr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marL="914400" lvl="1" indent="-297180" algn="l">
              <a:spcBef>
                <a:spcPts val="360"/>
              </a:spcBef>
              <a:spcAft>
                <a:spcPts val="0"/>
              </a:spcAft>
              <a:buSzPts val="1080"/>
              <a:buChar char="❑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9pPr>
          </a:lstStyle>
          <a:p>
            <a:endParaRPr/>
          </a:p>
        </p:txBody>
      </p:sp>
      <p:sp>
        <p:nvSpPr>
          <p:cNvPr id="175" name="Google Shape;175;p2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29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0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30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300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080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9pPr>
          </a:lstStyle>
          <a:p>
            <a:endParaRPr/>
          </a:p>
        </p:txBody>
      </p:sp>
      <p:sp>
        <p:nvSpPr>
          <p:cNvPr id="180" name="Google Shape;180;p30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30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1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31"/>
          <p:cNvSpPr txBox="1">
            <a:spLocks noGrp="1"/>
          </p:cNvSpPr>
          <p:nvPr>
            <p:ph type="body" idx="1"/>
          </p:nvPr>
        </p:nvSpPr>
        <p:spPr>
          <a:xfrm>
            <a:off x="228600" y="1371600"/>
            <a:ext cx="42291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4170" algn="l">
              <a:spcBef>
                <a:spcPts val="560"/>
              </a:spcBef>
              <a:spcAft>
                <a:spcPts val="0"/>
              </a:spcAft>
              <a:buSzPts val="1820"/>
              <a:buChar char="■"/>
              <a:defRPr sz="2800"/>
            </a:lvl1pPr>
            <a:lvl2pPr marL="914400" lvl="1" indent="-320040" algn="l">
              <a:spcBef>
                <a:spcPts val="480"/>
              </a:spcBef>
              <a:spcAft>
                <a:spcPts val="0"/>
              </a:spcAft>
              <a:buSzPts val="1440"/>
              <a:buChar char="❑"/>
              <a:defRPr sz="2400"/>
            </a:lvl2pPr>
            <a:lvl3pPr marL="1371600" lvl="2" indent="-31115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 sz="1800"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9pPr>
          </a:lstStyle>
          <a:p>
            <a:endParaRPr/>
          </a:p>
        </p:txBody>
      </p:sp>
      <p:sp>
        <p:nvSpPr>
          <p:cNvPr id="185" name="Google Shape;185;p31"/>
          <p:cNvSpPr txBox="1">
            <a:spLocks noGrp="1"/>
          </p:cNvSpPr>
          <p:nvPr>
            <p:ph type="body" idx="2"/>
          </p:nvPr>
        </p:nvSpPr>
        <p:spPr>
          <a:xfrm>
            <a:off x="4610100" y="1371600"/>
            <a:ext cx="42291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4170" algn="l">
              <a:spcBef>
                <a:spcPts val="560"/>
              </a:spcBef>
              <a:spcAft>
                <a:spcPts val="0"/>
              </a:spcAft>
              <a:buSzPts val="1820"/>
              <a:buChar char="■"/>
              <a:defRPr sz="2800"/>
            </a:lvl1pPr>
            <a:lvl2pPr marL="914400" lvl="1" indent="-320040" algn="l">
              <a:spcBef>
                <a:spcPts val="480"/>
              </a:spcBef>
              <a:spcAft>
                <a:spcPts val="0"/>
              </a:spcAft>
              <a:buSzPts val="1440"/>
              <a:buChar char="❑"/>
              <a:defRPr sz="2400"/>
            </a:lvl2pPr>
            <a:lvl3pPr marL="1371600" lvl="2" indent="-31115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 sz="1800"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9pPr>
          </a:lstStyle>
          <a:p>
            <a:endParaRPr/>
          </a:p>
        </p:txBody>
      </p:sp>
      <p:sp>
        <p:nvSpPr>
          <p:cNvPr id="186" name="Google Shape;186;p3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31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3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56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2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17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91" name="Google Shape;191;p3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766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1pPr>
            <a:lvl2pPr marL="914400" lvl="1" indent="-304800" algn="l">
              <a:spcBef>
                <a:spcPts val="400"/>
              </a:spcBef>
              <a:spcAft>
                <a:spcPts val="0"/>
              </a:spcAft>
              <a:buSzPts val="1200"/>
              <a:buChar char="❑"/>
              <a:defRPr sz="2000"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3pPr>
            <a:lvl4pPr marL="1828800" lvl="3" indent="-299719" algn="l">
              <a:spcBef>
                <a:spcPts val="320"/>
              </a:spcBef>
              <a:spcAft>
                <a:spcPts val="0"/>
              </a:spcAft>
              <a:buSzPts val="1120"/>
              <a:buChar char="❑"/>
              <a:defRPr sz="1600"/>
            </a:lvl4pPr>
            <a:lvl5pPr marL="2286000" lvl="4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5pPr>
            <a:lvl6pPr marL="2743200" lvl="5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6pPr>
            <a:lvl7pPr marL="3200400" lvl="6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7pPr>
            <a:lvl8pPr marL="3657600" lvl="7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8pPr>
            <a:lvl9pPr marL="4114800" lvl="8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9pPr>
          </a:lstStyle>
          <a:p>
            <a:endParaRPr/>
          </a:p>
        </p:txBody>
      </p:sp>
      <p:sp>
        <p:nvSpPr>
          <p:cNvPr id="192" name="Google Shape;192;p32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56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2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17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93" name="Google Shape;193;p3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766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1pPr>
            <a:lvl2pPr marL="914400" lvl="1" indent="-304800" algn="l">
              <a:spcBef>
                <a:spcPts val="400"/>
              </a:spcBef>
              <a:spcAft>
                <a:spcPts val="0"/>
              </a:spcAft>
              <a:buSzPts val="1200"/>
              <a:buChar char="❑"/>
              <a:defRPr sz="2000"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3pPr>
            <a:lvl4pPr marL="1828800" lvl="3" indent="-299719" algn="l">
              <a:spcBef>
                <a:spcPts val="320"/>
              </a:spcBef>
              <a:spcAft>
                <a:spcPts val="0"/>
              </a:spcAft>
              <a:buSzPts val="1120"/>
              <a:buChar char="❑"/>
              <a:defRPr sz="1600"/>
            </a:lvl4pPr>
            <a:lvl5pPr marL="2286000" lvl="4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5pPr>
            <a:lvl6pPr marL="2743200" lvl="5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6pPr>
            <a:lvl7pPr marL="3200400" lvl="6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7pPr>
            <a:lvl8pPr marL="3657600" lvl="7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8pPr>
            <a:lvl9pPr marL="4114800" lvl="8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9pPr>
          </a:lstStyle>
          <a:p>
            <a:endParaRPr/>
          </a:p>
        </p:txBody>
      </p:sp>
      <p:sp>
        <p:nvSpPr>
          <p:cNvPr id="194" name="Google Shape;194;p3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32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300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080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3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33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33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34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3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60680" algn="l">
              <a:spcBef>
                <a:spcPts val="640"/>
              </a:spcBef>
              <a:spcAft>
                <a:spcPts val="0"/>
              </a:spcAft>
              <a:buSzPts val="2080"/>
              <a:buChar char="■"/>
              <a:defRPr sz="3200"/>
            </a:lvl1pPr>
            <a:lvl2pPr marL="914400" lvl="1" indent="-335280" algn="l">
              <a:spcBef>
                <a:spcPts val="560"/>
              </a:spcBef>
              <a:spcAft>
                <a:spcPts val="0"/>
              </a:spcAft>
              <a:buSzPts val="1680"/>
              <a:buChar char="❑"/>
              <a:defRPr sz="2800"/>
            </a:lvl2pPr>
            <a:lvl3pPr marL="1371600" lvl="2" indent="-32766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3pPr>
            <a:lvl4pPr marL="1828800" lvl="3" indent="-317500" algn="l">
              <a:spcBef>
                <a:spcPts val="400"/>
              </a:spcBef>
              <a:spcAft>
                <a:spcPts val="0"/>
              </a:spcAft>
              <a:buSzPts val="1400"/>
              <a:buChar char="❑"/>
              <a:defRPr sz="2000"/>
            </a:lvl4pPr>
            <a:lvl5pPr marL="2286000" lvl="4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5pPr>
            <a:lvl6pPr marL="2743200" lvl="5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6pPr>
            <a:lvl7pPr marL="3200400" lvl="6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7pPr>
            <a:lvl8pPr marL="3657600" lvl="7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8pPr>
            <a:lvl9pPr marL="4114800" lvl="8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9pPr>
          </a:lstStyle>
          <a:p>
            <a:endParaRPr/>
          </a:p>
        </p:txBody>
      </p:sp>
      <p:sp>
        <p:nvSpPr>
          <p:cNvPr id="206" name="Google Shape;206;p35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72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6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9pPr>
          </a:lstStyle>
          <a:p>
            <a:endParaRPr/>
          </a:p>
        </p:txBody>
      </p:sp>
      <p:sp>
        <p:nvSpPr>
          <p:cNvPr id="207" name="Google Shape;207;p3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35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3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080"/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1680"/>
              <a:buFont typeface="Noto Sans Symbols"/>
              <a:buNone/>
              <a:defRPr sz="2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560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12" name="Google Shape;212;p3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72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6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9pPr>
          </a:lstStyle>
          <a:p>
            <a:endParaRPr/>
          </a:p>
        </p:txBody>
      </p:sp>
      <p:sp>
        <p:nvSpPr>
          <p:cNvPr id="213" name="Google Shape;213;p3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36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7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37"/>
          <p:cNvSpPr txBox="1">
            <a:spLocks noGrp="1"/>
          </p:cNvSpPr>
          <p:nvPr>
            <p:ph type="body" idx="1"/>
          </p:nvPr>
        </p:nvSpPr>
        <p:spPr>
          <a:xfrm rot="5400000">
            <a:off x="2095500" y="-495300"/>
            <a:ext cx="4876800" cy="86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marL="914400" lvl="1" indent="-297180" algn="l">
              <a:spcBef>
                <a:spcPts val="360"/>
              </a:spcBef>
              <a:spcAft>
                <a:spcPts val="0"/>
              </a:spcAft>
              <a:buSzPts val="1080"/>
              <a:buChar char="❑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9pPr>
          </a:lstStyle>
          <a:p>
            <a:endParaRPr/>
          </a:p>
        </p:txBody>
      </p:sp>
      <p:sp>
        <p:nvSpPr>
          <p:cNvPr id="218" name="Google Shape;218;p37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37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8"/>
          <p:cNvSpPr txBox="1">
            <a:spLocks noGrp="1"/>
          </p:cNvSpPr>
          <p:nvPr>
            <p:ph type="title"/>
          </p:nvPr>
        </p:nvSpPr>
        <p:spPr>
          <a:xfrm rot="5400000">
            <a:off x="4714875" y="2124075"/>
            <a:ext cx="6096000" cy="2152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38"/>
          <p:cNvSpPr txBox="1">
            <a:spLocks noGrp="1"/>
          </p:cNvSpPr>
          <p:nvPr>
            <p:ph type="body" idx="1"/>
          </p:nvPr>
        </p:nvSpPr>
        <p:spPr>
          <a:xfrm rot="5400000">
            <a:off x="333375" y="47625"/>
            <a:ext cx="6096000" cy="6305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marL="914400" lvl="1" indent="-297180" algn="l">
              <a:spcBef>
                <a:spcPts val="360"/>
              </a:spcBef>
              <a:spcAft>
                <a:spcPts val="0"/>
              </a:spcAft>
              <a:buSzPts val="1080"/>
              <a:buChar char="❑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9pPr>
          </a:lstStyle>
          <a:p>
            <a:endParaRPr/>
          </a:p>
        </p:txBody>
      </p:sp>
      <p:sp>
        <p:nvSpPr>
          <p:cNvPr id="223" name="Google Shape;223;p3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38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40"/>
          <p:cNvSpPr txBox="1"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0">
                <a:solidFill>
                  <a:srgbClr val="FFFFFF"/>
                </a:solidFill>
              </a:defRPr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40"/>
          <p:cNvSpPr txBox="1"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lnSpc>
                <a:spcPct val="85000"/>
              </a:lnSpc>
              <a:spcBef>
                <a:spcPts val="13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2pPr>
            <a:lvl3pPr lvl="2" algn="ctr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3pPr>
            <a:lvl4pPr lvl="3" algn="ctr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4pPr>
            <a:lvl5pPr lvl="4" algn="ctr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5pPr>
            <a:lvl6pPr lvl="5" algn="ctr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2000"/>
              <a:buNone/>
              <a:defRPr sz="2000"/>
            </a:lvl6pPr>
            <a:lvl7pPr lvl="6" algn="ctr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2000"/>
              <a:buNone/>
              <a:defRPr sz="2000"/>
            </a:lvl7pPr>
            <a:lvl8pPr lvl="7" algn="ctr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2000"/>
              <a:buNone/>
              <a:defRPr sz="2000"/>
            </a:lvl8pPr>
            <a:lvl9pPr lvl="8" algn="ctr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35" name="Google Shape;235;p40"/>
          <p:cNvSpPr txBox="1">
            <a:spLocks noGrp="1"/>
          </p:cNvSpPr>
          <p:nvPr>
            <p:ph type="dt" idx="10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40"/>
          <p:cNvSpPr txBox="1">
            <a:spLocks noGrp="1"/>
          </p:cNvSpPr>
          <p:nvPr>
            <p:ph type="ftr" idx="11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40"/>
          <p:cNvSpPr txBox="1">
            <a:spLocks noGrp="1"/>
          </p:cNvSpPr>
          <p:nvPr>
            <p:ph type="sldNum" idx="12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41"/>
          <p:cNvSpPr txBox="1"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0">
                <a:solidFill>
                  <a:schemeClr val="dk1"/>
                </a:solidFill>
              </a:defRPr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41"/>
          <p:cNvSpPr txBox="1"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85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2pPr>
            <a:lvl3pPr lvl="2" algn="ctr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3pPr>
            <a:lvl4pPr lvl="3" algn="ctr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4pPr>
            <a:lvl5pPr lvl="4" algn="ctr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5pPr>
            <a:lvl6pPr lvl="5" algn="ctr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2000"/>
              <a:buNone/>
              <a:defRPr sz="2000"/>
            </a:lvl6pPr>
            <a:lvl7pPr lvl="6" algn="ctr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2000"/>
              <a:buNone/>
              <a:defRPr sz="2000"/>
            </a:lvl7pPr>
            <a:lvl8pPr lvl="7" algn="ctr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2000"/>
              <a:buNone/>
              <a:defRPr sz="2000"/>
            </a:lvl8pPr>
            <a:lvl9pPr lvl="8" algn="ctr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241" name="Google Shape;241;p41"/>
          <p:cNvSpPr txBox="1">
            <a:spLocks noGrp="1"/>
          </p:cNvSpPr>
          <p:nvPr>
            <p:ph type="dt" idx="10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41"/>
          <p:cNvSpPr txBox="1">
            <a:spLocks noGrp="1"/>
          </p:cNvSpPr>
          <p:nvPr>
            <p:ph type="ftr" idx="11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41"/>
          <p:cNvSpPr txBox="1">
            <a:spLocks noGrp="1"/>
          </p:cNvSpPr>
          <p:nvPr>
            <p:ph type="sldNum" idx="12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2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42"/>
          <p:cNvSpPr txBox="1">
            <a:spLocks noGrp="1"/>
          </p:cNvSpPr>
          <p:nvPr>
            <p:ph type="body" idx="1"/>
          </p:nvPr>
        </p:nvSpPr>
        <p:spPr>
          <a:xfrm>
            <a:off x="123825" y="1241652"/>
            <a:ext cx="8897938" cy="5224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85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‐"/>
              <a:defRPr/>
            </a:lvl2pPr>
            <a:lvl3pPr marL="1371600" lvl="2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800"/>
              <a:buChar char=" "/>
              <a:defRPr/>
            </a:lvl6pPr>
            <a:lvl7pPr marL="3200400" lvl="6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800"/>
              <a:buChar char=" "/>
              <a:defRPr/>
            </a:lvl7pPr>
            <a:lvl8pPr marL="3657600" lvl="7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800"/>
              <a:buChar char=" "/>
              <a:defRPr/>
            </a:lvl8pPr>
            <a:lvl9pPr marL="4114800" lvl="8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800"/>
              <a:buChar char=" "/>
              <a:defRPr/>
            </a:lvl9pPr>
          </a:lstStyle>
          <a:p>
            <a:endParaRPr/>
          </a:p>
        </p:txBody>
      </p:sp>
      <p:sp>
        <p:nvSpPr>
          <p:cNvPr id="247" name="Google Shape;247;p42"/>
          <p:cNvSpPr txBox="1">
            <a:spLocks noGrp="1"/>
          </p:cNvSpPr>
          <p:nvPr>
            <p:ph type="dt" idx="10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42"/>
          <p:cNvSpPr txBox="1">
            <a:spLocks noGrp="1"/>
          </p:cNvSpPr>
          <p:nvPr>
            <p:ph type="ftr" idx="11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9" name="Google Shape;249;p42"/>
          <p:cNvSpPr txBox="1">
            <a:spLocks noGrp="1"/>
          </p:cNvSpPr>
          <p:nvPr>
            <p:ph type="sldNum" idx="12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3"/>
          <p:cNvSpPr txBox="1"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0" b="0">
                <a:solidFill>
                  <a:schemeClr val="accent1"/>
                </a:solidFill>
              </a:defRPr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43"/>
          <p:cNvSpPr txBox="1"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85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53" name="Google Shape;253;p43"/>
          <p:cNvSpPr txBox="1">
            <a:spLocks noGrp="1"/>
          </p:cNvSpPr>
          <p:nvPr>
            <p:ph type="dt" idx="10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p43"/>
          <p:cNvSpPr txBox="1">
            <a:spLocks noGrp="1"/>
          </p:cNvSpPr>
          <p:nvPr>
            <p:ph type="ftr" idx="11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5" name="Google Shape;255;p43"/>
          <p:cNvSpPr txBox="1">
            <a:spLocks noGrp="1"/>
          </p:cNvSpPr>
          <p:nvPr>
            <p:ph type="sldNum" idx="12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228600" y="1371600"/>
            <a:ext cx="42291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4170" algn="l">
              <a:spcBef>
                <a:spcPts val="560"/>
              </a:spcBef>
              <a:spcAft>
                <a:spcPts val="0"/>
              </a:spcAft>
              <a:buSzPts val="1820"/>
              <a:buChar char="■"/>
              <a:defRPr sz="2800"/>
            </a:lvl1pPr>
            <a:lvl2pPr marL="914400" lvl="1" indent="-320040" algn="l">
              <a:spcBef>
                <a:spcPts val="480"/>
              </a:spcBef>
              <a:spcAft>
                <a:spcPts val="0"/>
              </a:spcAft>
              <a:buSzPts val="1440"/>
              <a:buChar char="❑"/>
              <a:defRPr sz="2400"/>
            </a:lvl2pPr>
            <a:lvl3pPr marL="1371600" lvl="2" indent="-31115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 sz="1800"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body" idx="2"/>
          </p:nvPr>
        </p:nvSpPr>
        <p:spPr>
          <a:xfrm>
            <a:off x="4610100" y="1371600"/>
            <a:ext cx="42291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4170" algn="l">
              <a:spcBef>
                <a:spcPts val="560"/>
              </a:spcBef>
              <a:spcAft>
                <a:spcPts val="0"/>
              </a:spcAft>
              <a:buSzPts val="1820"/>
              <a:buChar char="■"/>
              <a:defRPr sz="2800"/>
            </a:lvl1pPr>
            <a:lvl2pPr marL="914400" lvl="1" indent="-320040" algn="l">
              <a:spcBef>
                <a:spcPts val="480"/>
              </a:spcBef>
              <a:spcAft>
                <a:spcPts val="0"/>
              </a:spcAft>
              <a:buSzPts val="1440"/>
              <a:buChar char="❑"/>
              <a:defRPr sz="2400"/>
            </a:lvl2pPr>
            <a:lvl3pPr marL="1371600" lvl="2" indent="-31115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 sz="1800"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44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8" name="Google Shape;258;p44"/>
          <p:cNvSpPr txBox="1">
            <a:spLocks noGrp="1"/>
          </p:cNvSpPr>
          <p:nvPr>
            <p:ph type="body" idx="1"/>
          </p:nvPr>
        </p:nvSpPr>
        <p:spPr>
          <a:xfrm>
            <a:off x="188798" y="1208312"/>
            <a:ext cx="4271962" cy="50536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68300" algn="l">
              <a:lnSpc>
                <a:spcPct val="85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 sz="2200"/>
            </a:lvl1pPr>
            <a:lvl2pPr marL="914400" lvl="1" indent="-34925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900"/>
              <a:buChar char="‐"/>
              <a:defRPr sz="1900"/>
            </a:lvl2pPr>
            <a:lvl3pPr marL="1371600" lvl="2" indent="-33655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3pPr>
            <a:lvl4pPr marL="1828800" lvl="3" indent="-32385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5pPr>
            <a:lvl6pPr marL="2743200" lvl="5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400"/>
              <a:buChar char=" "/>
              <a:defRPr sz="1400"/>
            </a:lvl6pPr>
            <a:lvl7pPr marL="3200400" lvl="6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400"/>
              <a:buChar char=" "/>
              <a:defRPr sz="1400"/>
            </a:lvl7pPr>
            <a:lvl8pPr marL="3657600" lvl="7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400"/>
              <a:buChar char=" "/>
              <a:defRPr sz="1400"/>
            </a:lvl8pPr>
            <a:lvl9pPr marL="4114800" lvl="8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400"/>
              <a:buChar char=" "/>
              <a:defRPr sz="1400"/>
            </a:lvl9pPr>
          </a:lstStyle>
          <a:p>
            <a:endParaRPr/>
          </a:p>
        </p:txBody>
      </p:sp>
      <p:sp>
        <p:nvSpPr>
          <p:cNvPr id="259" name="Google Shape;259;p44"/>
          <p:cNvSpPr txBox="1">
            <a:spLocks noGrp="1"/>
          </p:cNvSpPr>
          <p:nvPr>
            <p:ph type="body" idx="2"/>
          </p:nvPr>
        </p:nvSpPr>
        <p:spPr>
          <a:xfrm>
            <a:off x="4651603" y="1208312"/>
            <a:ext cx="4271962" cy="50536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68300" algn="l">
              <a:lnSpc>
                <a:spcPct val="85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 sz="2200"/>
            </a:lvl1pPr>
            <a:lvl2pPr marL="914400" lvl="1" indent="-34925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900"/>
              <a:buChar char="‐"/>
              <a:defRPr sz="1900"/>
            </a:lvl2pPr>
            <a:lvl3pPr marL="1371600" lvl="2" indent="-33655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3pPr>
            <a:lvl4pPr marL="1828800" lvl="3" indent="-32385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5pPr>
            <a:lvl6pPr marL="2743200" lvl="5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400"/>
              <a:buChar char=" "/>
              <a:defRPr sz="1400"/>
            </a:lvl6pPr>
            <a:lvl7pPr marL="3200400" lvl="6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400"/>
              <a:buChar char=" "/>
              <a:defRPr sz="1400"/>
            </a:lvl7pPr>
            <a:lvl8pPr marL="3657600" lvl="7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400"/>
              <a:buChar char=" "/>
              <a:defRPr sz="1400"/>
            </a:lvl8pPr>
            <a:lvl9pPr marL="4114800" lvl="8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400"/>
              <a:buChar char=" "/>
              <a:defRPr sz="1400"/>
            </a:lvl9pPr>
          </a:lstStyle>
          <a:p>
            <a:endParaRPr/>
          </a:p>
        </p:txBody>
      </p:sp>
      <p:sp>
        <p:nvSpPr>
          <p:cNvPr id="260" name="Google Shape;260;p44"/>
          <p:cNvSpPr txBox="1">
            <a:spLocks noGrp="1"/>
          </p:cNvSpPr>
          <p:nvPr>
            <p:ph type="dt" idx="10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1" name="Google Shape;261;p44"/>
          <p:cNvSpPr txBox="1">
            <a:spLocks noGrp="1"/>
          </p:cNvSpPr>
          <p:nvPr>
            <p:ph type="ftr" idx="11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2" name="Google Shape;262;p44"/>
          <p:cNvSpPr txBox="1">
            <a:spLocks noGrp="1"/>
          </p:cNvSpPr>
          <p:nvPr>
            <p:ph type="sldNum" idx="12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45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5" name="Google Shape;265;p45"/>
          <p:cNvSpPr txBox="1"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lvl="0" indent="-22860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66" name="Google Shape;266;p45"/>
          <p:cNvSpPr txBox="1">
            <a:spLocks noGrp="1"/>
          </p:cNvSpPr>
          <p:nvPr>
            <p:ph type="body" idx="2"/>
          </p:nvPr>
        </p:nvSpPr>
        <p:spPr>
          <a:xfrm>
            <a:off x="188798" y="2029968"/>
            <a:ext cx="4271962" cy="42310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61950" algn="l">
              <a:lnSpc>
                <a:spcPct val="85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1pPr>
            <a:lvl2pPr marL="914400" lvl="1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‐"/>
              <a:defRPr sz="1800"/>
            </a:lvl2pPr>
            <a:lvl3pPr marL="1371600" lvl="2" indent="-3302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3pPr>
            <a:lvl4pPr marL="1828800" lvl="3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4pPr>
            <a:lvl5pPr marL="2286000" lvl="4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5pPr>
            <a:lvl6pPr marL="2743200" lvl="5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400"/>
              <a:buChar char=" "/>
              <a:defRPr sz="1400"/>
            </a:lvl6pPr>
            <a:lvl7pPr marL="3200400" lvl="6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400"/>
              <a:buChar char=" "/>
              <a:defRPr sz="1400"/>
            </a:lvl7pPr>
            <a:lvl8pPr marL="3657600" lvl="7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400"/>
              <a:buChar char=" "/>
              <a:defRPr sz="1400"/>
            </a:lvl8pPr>
            <a:lvl9pPr marL="4114800" lvl="8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400"/>
              <a:buChar char=" "/>
              <a:defRPr sz="1400"/>
            </a:lvl9pPr>
          </a:lstStyle>
          <a:p>
            <a:endParaRPr/>
          </a:p>
        </p:txBody>
      </p:sp>
      <p:sp>
        <p:nvSpPr>
          <p:cNvPr id="267" name="Google Shape;267;p45"/>
          <p:cNvSpPr txBox="1">
            <a:spLocks noGrp="1"/>
          </p:cNvSpPr>
          <p:nvPr>
            <p:ph type="body" idx="3"/>
          </p:nvPr>
        </p:nvSpPr>
        <p:spPr>
          <a:xfrm>
            <a:off x="4651603" y="1194345"/>
            <a:ext cx="4271962" cy="722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L="457200" lvl="0" indent="-22860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68" name="Google Shape;268;p45"/>
          <p:cNvSpPr txBox="1">
            <a:spLocks noGrp="1"/>
          </p:cNvSpPr>
          <p:nvPr>
            <p:ph type="body" idx="4"/>
          </p:nvPr>
        </p:nvSpPr>
        <p:spPr>
          <a:xfrm>
            <a:off x="4651603" y="2025216"/>
            <a:ext cx="4271962" cy="42358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61950" algn="l">
              <a:lnSpc>
                <a:spcPct val="85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1pPr>
            <a:lvl2pPr marL="914400" lvl="1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‐"/>
              <a:defRPr sz="1800"/>
            </a:lvl2pPr>
            <a:lvl3pPr marL="1371600" lvl="2" indent="-3302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3pPr>
            <a:lvl4pPr marL="1828800" lvl="3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4pPr>
            <a:lvl5pPr marL="2286000" lvl="4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5pPr>
            <a:lvl6pPr marL="2743200" lvl="5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400"/>
              <a:buChar char=" "/>
              <a:defRPr sz="1400"/>
            </a:lvl6pPr>
            <a:lvl7pPr marL="3200400" lvl="6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400"/>
              <a:buChar char=" "/>
              <a:defRPr sz="1400"/>
            </a:lvl7pPr>
            <a:lvl8pPr marL="3657600" lvl="7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400"/>
              <a:buChar char=" "/>
              <a:defRPr sz="1400"/>
            </a:lvl8pPr>
            <a:lvl9pPr marL="4114800" lvl="8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400"/>
              <a:buChar char=" "/>
              <a:defRPr sz="1400"/>
            </a:lvl9pPr>
          </a:lstStyle>
          <a:p>
            <a:endParaRPr/>
          </a:p>
        </p:txBody>
      </p:sp>
      <p:sp>
        <p:nvSpPr>
          <p:cNvPr id="269" name="Google Shape;269;p45"/>
          <p:cNvSpPr txBox="1">
            <a:spLocks noGrp="1"/>
          </p:cNvSpPr>
          <p:nvPr>
            <p:ph type="dt" idx="10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0" name="Google Shape;270;p45"/>
          <p:cNvSpPr txBox="1">
            <a:spLocks noGrp="1"/>
          </p:cNvSpPr>
          <p:nvPr>
            <p:ph type="ftr" idx="11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1" name="Google Shape;271;p45"/>
          <p:cNvSpPr txBox="1">
            <a:spLocks noGrp="1"/>
          </p:cNvSpPr>
          <p:nvPr>
            <p:ph type="sldNum" idx="12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6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4" name="Google Shape;274;p46"/>
          <p:cNvSpPr txBox="1">
            <a:spLocks noGrp="1"/>
          </p:cNvSpPr>
          <p:nvPr>
            <p:ph type="dt" idx="10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p46"/>
          <p:cNvSpPr txBox="1">
            <a:spLocks noGrp="1"/>
          </p:cNvSpPr>
          <p:nvPr>
            <p:ph type="ftr" idx="11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6" name="Google Shape;276;p46"/>
          <p:cNvSpPr txBox="1">
            <a:spLocks noGrp="1"/>
          </p:cNvSpPr>
          <p:nvPr>
            <p:ph type="sldNum" idx="12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7"/>
          <p:cNvSpPr txBox="1">
            <a:spLocks noGrp="1"/>
          </p:cNvSpPr>
          <p:nvPr>
            <p:ph type="dt" idx="10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9" name="Google Shape;279;p47"/>
          <p:cNvSpPr txBox="1">
            <a:spLocks noGrp="1"/>
          </p:cNvSpPr>
          <p:nvPr>
            <p:ph type="ftr" idx="11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0" name="Google Shape;280;p47"/>
          <p:cNvSpPr txBox="1">
            <a:spLocks noGrp="1"/>
          </p:cNvSpPr>
          <p:nvPr>
            <p:ph type="sldNum" idx="12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48"/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p48"/>
          <p:cNvSpPr txBox="1"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>
                <a:solidFill>
                  <a:srgbClr val="FFFFFF"/>
                </a:solidFill>
              </a:defRPr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4" name="Google Shape;284;p48"/>
          <p:cNvSpPr txBox="1">
            <a:spLocks noGrp="1"/>
          </p:cNvSpPr>
          <p:nvPr>
            <p:ph type="body" idx="1"/>
          </p:nvPr>
        </p:nvSpPr>
        <p:spPr>
          <a:xfrm>
            <a:off x="571500" y="762000"/>
            <a:ext cx="45720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68300" algn="l">
              <a:lnSpc>
                <a:spcPct val="85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 sz="2200"/>
            </a:lvl1pPr>
            <a:lvl2pPr marL="914400" lvl="1" indent="-34925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900"/>
              <a:buChar char="‐"/>
              <a:defRPr sz="1900"/>
            </a:lvl2pPr>
            <a:lvl3pPr marL="1371600" lvl="2" indent="-33655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3pPr>
            <a:lvl4pPr marL="1828800" lvl="3" indent="-32385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5pPr>
            <a:lvl6pPr marL="2743200" lvl="5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400"/>
              <a:buChar char=" "/>
              <a:defRPr sz="1400"/>
            </a:lvl6pPr>
            <a:lvl7pPr marL="3200400" lvl="6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400"/>
              <a:buChar char=" "/>
              <a:defRPr sz="1400"/>
            </a:lvl7pPr>
            <a:lvl8pPr marL="3657600" lvl="7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400"/>
              <a:buChar char=" "/>
              <a:defRPr sz="1400"/>
            </a:lvl8pPr>
            <a:lvl9pPr marL="4114800" lvl="8" indent="-3175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400"/>
              <a:buChar char=" "/>
              <a:defRPr sz="1400"/>
            </a:lvl9pPr>
          </a:lstStyle>
          <a:p>
            <a:endParaRPr/>
          </a:p>
        </p:txBody>
      </p:sp>
      <p:sp>
        <p:nvSpPr>
          <p:cNvPr id="285" name="Google Shape;285;p48"/>
          <p:cNvSpPr txBox="1">
            <a:spLocks noGrp="1"/>
          </p:cNvSpPr>
          <p:nvPr>
            <p:ph type="body" idx="2"/>
          </p:nvPr>
        </p:nvSpPr>
        <p:spPr>
          <a:xfrm>
            <a:off x="6206987" y="2511813"/>
            <a:ext cx="2548890" cy="312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404040"/>
              </a:buClr>
              <a:buSzPts val="1500"/>
              <a:buFont typeface="Calibri"/>
              <a:buNone/>
              <a:defRPr sz="1500">
                <a:solidFill>
                  <a:srgbClr val="404040"/>
                </a:solidFill>
              </a:defRPr>
            </a:lvl1pPr>
            <a:lvl2pPr marL="914400" lvl="1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86" name="Google Shape;286;p48"/>
          <p:cNvSpPr txBox="1">
            <a:spLocks noGrp="1"/>
          </p:cNvSpPr>
          <p:nvPr>
            <p:ph type="dt" idx="10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p48"/>
          <p:cNvSpPr txBox="1">
            <a:spLocks noGrp="1"/>
          </p:cNvSpPr>
          <p:nvPr>
            <p:ph type="ftr" idx="11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8" name="Google Shape;288;p48"/>
          <p:cNvSpPr txBox="1">
            <a:spLocks noGrp="1"/>
          </p:cNvSpPr>
          <p:nvPr>
            <p:ph type="sldNum" idx="12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bg>
      <p:bgPr>
        <a:solidFill>
          <a:schemeClr val="accen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49"/>
          <p:cNvSpPr txBox="1"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0">
                <a:solidFill>
                  <a:srgbClr val="FFFFFF"/>
                </a:solidFill>
              </a:defRPr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1" name="Google Shape;291;p49"/>
          <p:cNvSpPr>
            <a:spLocks noGrp="1"/>
          </p:cNvSpPr>
          <p:nvPr>
            <p:ph type="pic" idx="2"/>
          </p:nvPr>
        </p:nvSpPr>
        <p:spPr>
          <a:xfrm>
            <a:off x="0" y="0"/>
            <a:ext cx="9144000" cy="5330952"/>
          </a:xfrm>
          <a:prstGeom prst="rect">
            <a:avLst/>
          </a:prstGeom>
          <a:solidFill>
            <a:srgbClr val="B3C0DF"/>
          </a:solidFill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85000"/>
              </a:lnSpc>
              <a:spcBef>
                <a:spcPts val="800"/>
              </a:spcBef>
              <a:spcAft>
                <a:spcPts val="0"/>
              </a:spcAft>
              <a:buClr>
                <a:srgbClr val="4D4D4D"/>
              </a:buClr>
              <a:buSzPts val="3200"/>
              <a:buFont typeface="Arial"/>
              <a:buNone/>
              <a:defRPr sz="3200" b="0" i="1" u="none" strike="noStrike" cap="none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1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FEFEFE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FEFEFE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FEFEFE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FEFEFE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FEFEF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2" name="Google Shape;292;p49"/>
          <p:cNvSpPr txBox="1">
            <a:spLocks noGrp="1"/>
          </p:cNvSpPr>
          <p:nvPr>
            <p:ph type="body" idx="1"/>
          </p:nvPr>
        </p:nvSpPr>
        <p:spPr>
          <a:xfrm>
            <a:off x="507492" y="6031951"/>
            <a:ext cx="6922008" cy="411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262626"/>
              </a:buClr>
              <a:buSzPts val="1400"/>
              <a:buNone/>
              <a:defRPr sz="1400">
                <a:solidFill>
                  <a:srgbClr val="262626"/>
                </a:solidFill>
              </a:defRPr>
            </a:lvl1pPr>
            <a:lvl2pPr marL="914400" lvl="1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FEFEFE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FEFEFE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FEFEFE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FEFEFE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293" name="Google Shape;293;p49"/>
          <p:cNvSpPr txBox="1">
            <a:spLocks noGrp="1"/>
          </p:cNvSpPr>
          <p:nvPr>
            <p:ph type="dt" idx="10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4" name="Google Shape;294;p49"/>
          <p:cNvSpPr txBox="1">
            <a:spLocks noGrp="1"/>
          </p:cNvSpPr>
          <p:nvPr>
            <p:ph type="ftr" idx="11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5" name="Google Shape;295;p49"/>
          <p:cNvSpPr txBox="1">
            <a:spLocks noGrp="1"/>
          </p:cNvSpPr>
          <p:nvPr>
            <p:ph type="sldNum" idx="12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50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8" name="Google Shape;298;p50"/>
          <p:cNvSpPr txBox="1">
            <a:spLocks noGrp="1"/>
          </p:cNvSpPr>
          <p:nvPr>
            <p:ph type="body" idx="1"/>
          </p:nvPr>
        </p:nvSpPr>
        <p:spPr>
          <a:xfrm rot="5400000">
            <a:off x="1961357" y="-586582"/>
            <a:ext cx="5222875" cy="8897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85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‐"/>
              <a:defRPr/>
            </a:lvl2pPr>
            <a:lvl3pPr marL="1371600" lvl="2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800"/>
              <a:buChar char=" "/>
              <a:defRPr/>
            </a:lvl6pPr>
            <a:lvl7pPr marL="3200400" lvl="6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800"/>
              <a:buChar char=" "/>
              <a:defRPr/>
            </a:lvl7pPr>
            <a:lvl8pPr marL="3657600" lvl="7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800"/>
              <a:buChar char=" "/>
              <a:defRPr/>
            </a:lvl8pPr>
            <a:lvl9pPr marL="4114800" lvl="8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800"/>
              <a:buChar char=" "/>
              <a:defRPr/>
            </a:lvl9pPr>
          </a:lstStyle>
          <a:p>
            <a:endParaRPr/>
          </a:p>
        </p:txBody>
      </p:sp>
      <p:sp>
        <p:nvSpPr>
          <p:cNvPr id="299" name="Google Shape;299;p50"/>
          <p:cNvSpPr txBox="1">
            <a:spLocks noGrp="1"/>
          </p:cNvSpPr>
          <p:nvPr>
            <p:ph type="dt" idx="10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0" name="Google Shape;300;p50"/>
          <p:cNvSpPr txBox="1">
            <a:spLocks noGrp="1"/>
          </p:cNvSpPr>
          <p:nvPr>
            <p:ph type="ftr" idx="11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1" name="Google Shape;301;p50"/>
          <p:cNvSpPr txBox="1">
            <a:spLocks noGrp="1"/>
          </p:cNvSpPr>
          <p:nvPr>
            <p:ph type="sldNum" idx="12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51"/>
          <p:cNvSpPr txBox="1">
            <a:spLocks noGrp="1"/>
          </p:cNvSpPr>
          <p:nvPr>
            <p:ph type="title"/>
          </p:nvPr>
        </p:nvSpPr>
        <p:spPr>
          <a:xfrm rot="5400000">
            <a:off x="5143501" y="2109788"/>
            <a:ext cx="4800600" cy="1971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4" name="Google Shape;304;p51"/>
          <p:cNvSpPr txBox="1">
            <a:spLocks noGrp="1"/>
          </p:cNvSpPr>
          <p:nvPr>
            <p:ph type="body" idx="1"/>
          </p:nvPr>
        </p:nvSpPr>
        <p:spPr>
          <a:xfrm rot="5400000">
            <a:off x="778669" y="514351"/>
            <a:ext cx="5400675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85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‐"/>
              <a:defRPr/>
            </a:lvl2pPr>
            <a:lvl3pPr marL="1371600" lvl="2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800"/>
              <a:buChar char=" "/>
              <a:defRPr/>
            </a:lvl6pPr>
            <a:lvl7pPr marL="3200400" lvl="6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800"/>
              <a:buChar char=" "/>
              <a:defRPr/>
            </a:lvl7pPr>
            <a:lvl8pPr marL="3657600" lvl="7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800"/>
              <a:buChar char=" "/>
              <a:defRPr/>
            </a:lvl8pPr>
            <a:lvl9pPr marL="4114800" lvl="8" indent="-342900" algn="l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800"/>
              <a:buChar char=" "/>
              <a:defRPr/>
            </a:lvl9pPr>
          </a:lstStyle>
          <a:p>
            <a:endParaRPr/>
          </a:p>
        </p:txBody>
      </p:sp>
      <p:sp>
        <p:nvSpPr>
          <p:cNvPr id="305" name="Google Shape;305;p51"/>
          <p:cNvSpPr txBox="1">
            <a:spLocks noGrp="1"/>
          </p:cNvSpPr>
          <p:nvPr>
            <p:ph type="dt" idx="10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6" name="Google Shape;306;p51"/>
          <p:cNvSpPr txBox="1">
            <a:spLocks noGrp="1"/>
          </p:cNvSpPr>
          <p:nvPr>
            <p:ph type="ftr" idx="11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7" name="Google Shape;307;p51"/>
          <p:cNvSpPr txBox="1">
            <a:spLocks noGrp="1"/>
          </p:cNvSpPr>
          <p:nvPr>
            <p:ph type="sldNum" idx="12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53"/>
          <p:cNvSpPr/>
          <p:nvPr/>
        </p:nvSpPr>
        <p:spPr>
          <a:xfrm>
            <a:off x="457200" y="1123950"/>
            <a:ext cx="8229600" cy="914400"/>
          </a:xfrm>
          <a:custGeom>
            <a:avLst/>
            <a:gdLst/>
            <a:ahLst/>
            <a:cxnLst/>
            <a:rect l="l" t="t" r="r" b="b"/>
            <a:pathLst>
              <a:path w="1000" h="1000" extrusionOk="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8" name="Google Shape;318;p53"/>
          <p:cNvCxnSpPr/>
          <p:nvPr/>
        </p:nvCxnSpPr>
        <p:spPr>
          <a:xfrm>
            <a:off x="457200" y="3371850"/>
            <a:ext cx="82296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9" name="Google Shape;319;p53"/>
          <p:cNvCxnSpPr/>
          <p:nvPr/>
        </p:nvCxnSpPr>
        <p:spPr>
          <a:xfrm>
            <a:off x="8686800" y="2457450"/>
            <a:ext cx="0" cy="9144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0" name="Google Shape;320;p53"/>
          <p:cNvSpPr txBox="1">
            <a:spLocks noGrp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1" name="Google Shape;321;p53"/>
          <p:cNvSpPr txBox="1">
            <a:spLocks noGrp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spcBef>
                <a:spcPts val="480"/>
              </a:spcBef>
              <a:spcAft>
                <a:spcPts val="0"/>
              </a:spcAft>
              <a:buSzPts val="1560"/>
              <a:buFont typeface="Noto Sans Symbols"/>
              <a:buNone/>
              <a:defRPr/>
            </a:lvl1pPr>
            <a:lvl2pPr lvl="1" algn="l">
              <a:spcBef>
                <a:spcPts val="360"/>
              </a:spcBef>
              <a:spcAft>
                <a:spcPts val="0"/>
              </a:spcAft>
              <a:buSzPts val="1080"/>
              <a:buChar char="❑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9pPr>
          </a:lstStyle>
          <a:p>
            <a:endParaRPr/>
          </a:p>
        </p:txBody>
      </p:sp>
      <p:sp>
        <p:nvSpPr>
          <p:cNvPr id="322" name="Google Shape;322;p53"/>
          <p:cNvSpPr txBox="1">
            <a:spLocks noGrp="1"/>
          </p:cNvSpPr>
          <p:nvPr>
            <p:ph type="dt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3" name="Google Shape;323;p53"/>
          <p:cNvSpPr txBox="1">
            <a:spLocks noGrp="1"/>
          </p:cNvSpPr>
          <p:nvPr>
            <p:ph type="ftr" idx="11"/>
          </p:nvPr>
        </p:nvSpPr>
        <p:spPr>
          <a:xfrm>
            <a:off x="3124200" y="6243638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4" name="Google Shape;324;p53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54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7" name="Google Shape;327;p54"/>
          <p:cNvSpPr txBox="1">
            <a:spLocks noGrp="1"/>
          </p:cNvSpPr>
          <p:nvPr>
            <p:ph type="body" idx="1"/>
          </p:nvPr>
        </p:nvSpPr>
        <p:spPr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marL="914400" lvl="1" indent="-297180" algn="l">
              <a:spcBef>
                <a:spcPts val="360"/>
              </a:spcBef>
              <a:spcAft>
                <a:spcPts val="0"/>
              </a:spcAft>
              <a:buSzPts val="1080"/>
              <a:buChar char="❑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9pPr>
          </a:lstStyle>
          <a:p>
            <a:endParaRPr/>
          </a:p>
        </p:txBody>
      </p:sp>
      <p:sp>
        <p:nvSpPr>
          <p:cNvPr id="328" name="Google Shape;328;p5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9" name="Google Shape;329;p54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56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2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17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766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1pPr>
            <a:lvl2pPr marL="914400" lvl="1" indent="-304800" algn="l">
              <a:spcBef>
                <a:spcPts val="400"/>
              </a:spcBef>
              <a:spcAft>
                <a:spcPts val="0"/>
              </a:spcAft>
              <a:buSzPts val="1200"/>
              <a:buChar char="❑"/>
              <a:defRPr sz="2000"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3pPr>
            <a:lvl4pPr marL="1828800" lvl="3" indent="-299719" algn="l">
              <a:spcBef>
                <a:spcPts val="320"/>
              </a:spcBef>
              <a:spcAft>
                <a:spcPts val="0"/>
              </a:spcAft>
              <a:buSzPts val="1120"/>
              <a:buChar char="❑"/>
              <a:defRPr sz="1600"/>
            </a:lvl4pPr>
            <a:lvl5pPr marL="2286000" lvl="4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5pPr>
            <a:lvl6pPr marL="2743200" lvl="5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6pPr>
            <a:lvl7pPr marL="3200400" lvl="6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7pPr>
            <a:lvl8pPr marL="3657600" lvl="7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8pPr>
            <a:lvl9pPr marL="4114800" lvl="8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56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2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17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766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1pPr>
            <a:lvl2pPr marL="914400" lvl="1" indent="-304800" algn="l">
              <a:spcBef>
                <a:spcPts val="400"/>
              </a:spcBef>
              <a:spcAft>
                <a:spcPts val="0"/>
              </a:spcAft>
              <a:buSzPts val="1200"/>
              <a:buChar char="❑"/>
              <a:defRPr sz="2000"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3pPr>
            <a:lvl4pPr marL="1828800" lvl="3" indent="-299719" algn="l">
              <a:spcBef>
                <a:spcPts val="320"/>
              </a:spcBef>
              <a:spcAft>
                <a:spcPts val="0"/>
              </a:spcAft>
              <a:buSzPts val="1120"/>
              <a:buChar char="❑"/>
              <a:defRPr sz="1600"/>
            </a:lvl4pPr>
            <a:lvl5pPr marL="2286000" lvl="4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5pPr>
            <a:lvl6pPr marL="2743200" lvl="5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6pPr>
            <a:lvl7pPr marL="3200400" lvl="6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7pPr>
            <a:lvl8pPr marL="3657600" lvl="7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8pPr>
            <a:lvl9pPr marL="4114800" lvl="8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5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2" name="Google Shape;332;p5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300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080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040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SzPts val="1050"/>
              <a:buNone/>
              <a:defRPr sz="1400"/>
            </a:lvl9pPr>
          </a:lstStyle>
          <a:p>
            <a:endParaRPr/>
          </a:p>
        </p:txBody>
      </p:sp>
      <p:sp>
        <p:nvSpPr>
          <p:cNvPr id="333" name="Google Shape;333;p5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4" name="Google Shape;334;p55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56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7" name="Google Shape;337;p56"/>
          <p:cNvSpPr txBox="1">
            <a:spLocks noGrp="1"/>
          </p:cNvSpPr>
          <p:nvPr>
            <p:ph type="body" idx="1"/>
          </p:nvPr>
        </p:nvSpPr>
        <p:spPr>
          <a:xfrm>
            <a:off x="228600" y="1371600"/>
            <a:ext cx="42291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4170" algn="l">
              <a:spcBef>
                <a:spcPts val="560"/>
              </a:spcBef>
              <a:spcAft>
                <a:spcPts val="0"/>
              </a:spcAft>
              <a:buSzPts val="1820"/>
              <a:buChar char="■"/>
              <a:defRPr sz="2800"/>
            </a:lvl1pPr>
            <a:lvl2pPr marL="914400" lvl="1" indent="-320040" algn="l">
              <a:spcBef>
                <a:spcPts val="480"/>
              </a:spcBef>
              <a:spcAft>
                <a:spcPts val="0"/>
              </a:spcAft>
              <a:buSzPts val="1440"/>
              <a:buChar char="❑"/>
              <a:defRPr sz="2400"/>
            </a:lvl2pPr>
            <a:lvl3pPr marL="1371600" lvl="2" indent="-31115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 sz="1800"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9pPr>
          </a:lstStyle>
          <a:p>
            <a:endParaRPr/>
          </a:p>
        </p:txBody>
      </p:sp>
      <p:sp>
        <p:nvSpPr>
          <p:cNvPr id="338" name="Google Shape;338;p56"/>
          <p:cNvSpPr txBox="1">
            <a:spLocks noGrp="1"/>
          </p:cNvSpPr>
          <p:nvPr>
            <p:ph type="body" idx="2"/>
          </p:nvPr>
        </p:nvSpPr>
        <p:spPr>
          <a:xfrm>
            <a:off x="4610100" y="1371600"/>
            <a:ext cx="42291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4170" algn="l">
              <a:spcBef>
                <a:spcPts val="560"/>
              </a:spcBef>
              <a:spcAft>
                <a:spcPts val="0"/>
              </a:spcAft>
              <a:buSzPts val="1820"/>
              <a:buChar char="■"/>
              <a:defRPr sz="2800"/>
            </a:lvl1pPr>
            <a:lvl2pPr marL="914400" lvl="1" indent="-320040" algn="l">
              <a:spcBef>
                <a:spcPts val="480"/>
              </a:spcBef>
              <a:spcAft>
                <a:spcPts val="0"/>
              </a:spcAft>
              <a:buSzPts val="1440"/>
              <a:buChar char="❑"/>
              <a:defRPr sz="2400"/>
            </a:lvl2pPr>
            <a:lvl3pPr marL="1371600" lvl="2" indent="-311150" algn="l">
              <a:spcBef>
                <a:spcPts val="400"/>
              </a:spcBef>
              <a:spcAft>
                <a:spcPts val="0"/>
              </a:spcAft>
              <a:buSzPts val="1300"/>
              <a:buChar char="■"/>
              <a:defRPr sz="2000"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 sz="1800"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 sz="1800"/>
            </a:lvl9pPr>
          </a:lstStyle>
          <a:p>
            <a:endParaRPr/>
          </a:p>
        </p:txBody>
      </p:sp>
      <p:sp>
        <p:nvSpPr>
          <p:cNvPr id="339" name="Google Shape;339;p5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0" name="Google Shape;340;p56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5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3" name="Google Shape;343;p5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56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2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17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344" name="Google Shape;344;p5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766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1pPr>
            <a:lvl2pPr marL="914400" lvl="1" indent="-304800" algn="l">
              <a:spcBef>
                <a:spcPts val="400"/>
              </a:spcBef>
              <a:spcAft>
                <a:spcPts val="0"/>
              </a:spcAft>
              <a:buSzPts val="1200"/>
              <a:buChar char="❑"/>
              <a:defRPr sz="2000"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3pPr>
            <a:lvl4pPr marL="1828800" lvl="3" indent="-299719" algn="l">
              <a:spcBef>
                <a:spcPts val="320"/>
              </a:spcBef>
              <a:spcAft>
                <a:spcPts val="0"/>
              </a:spcAft>
              <a:buSzPts val="1120"/>
              <a:buChar char="❑"/>
              <a:defRPr sz="1600"/>
            </a:lvl4pPr>
            <a:lvl5pPr marL="2286000" lvl="4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5pPr>
            <a:lvl6pPr marL="2743200" lvl="5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6pPr>
            <a:lvl7pPr marL="3200400" lvl="6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7pPr>
            <a:lvl8pPr marL="3657600" lvl="7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8pPr>
            <a:lvl9pPr marL="4114800" lvl="8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9pPr>
          </a:lstStyle>
          <a:p>
            <a:endParaRPr/>
          </a:p>
        </p:txBody>
      </p:sp>
      <p:sp>
        <p:nvSpPr>
          <p:cNvPr id="345" name="Google Shape;345;p5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56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2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17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346" name="Google Shape;346;p5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2766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1pPr>
            <a:lvl2pPr marL="914400" lvl="1" indent="-304800" algn="l">
              <a:spcBef>
                <a:spcPts val="400"/>
              </a:spcBef>
              <a:spcAft>
                <a:spcPts val="0"/>
              </a:spcAft>
              <a:buSzPts val="1200"/>
              <a:buChar char="❑"/>
              <a:defRPr sz="2000"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 sz="1800"/>
            </a:lvl3pPr>
            <a:lvl4pPr marL="1828800" lvl="3" indent="-299719" algn="l">
              <a:spcBef>
                <a:spcPts val="320"/>
              </a:spcBef>
              <a:spcAft>
                <a:spcPts val="0"/>
              </a:spcAft>
              <a:buSzPts val="1120"/>
              <a:buChar char="❑"/>
              <a:defRPr sz="1600"/>
            </a:lvl4pPr>
            <a:lvl5pPr marL="2286000" lvl="4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5pPr>
            <a:lvl6pPr marL="2743200" lvl="5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6pPr>
            <a:lvl7pPr marL="3200400" lvl="6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7pPr>
            <a:lvl8pPr marL="3657600" lvl="7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8pPr>
            <a:lvl9pPr marL="4114800" lvl="8" indent="-304800" algn="l">
              <a:spcBef>
                <a:spcPts val="320"/>
              </a:spcBef>
              <a:spcAft>
                <a:spcPts val="0"/>
              </a:spcAft>
              <a:buSzPts val="1200"/>
              <a:buChar char="▪"/>
              <a:defRPr sz="1600"/>
            </a:lvl9pPr>
          </a:lstStyle>
          <a:p>
            <a:endParaRPr/>
          </a:p>
        </p:txBody>
      </p:sp>
      <p:sp>
        <p:nvSpPr>
          <p:cNvPr id="347" name="Google Shape;347;p57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8" name="Google Shape;348;p57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58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1" name="Google Shape;351;p5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2" name="Google Shape;352;p58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5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5" name="Google Shape;355;p59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6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8" name="Google Shape;358;p6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60680" algn="l">
              <a:spcBef>
                <a:spcPts val="640"/>
              </a:spcBef>
              <a:spcAft>
                <a:spcPts val="0"/>
              </a:spcAft>
              <a:buSzPts val="2080"/>
              <a:buChar char="■"/>
              <a:defRPr sz="3200"/>
            </a:lvl1pPr>
            <a:lvl2pPr marL="914400" lvl="1" indent="-335280" algn="l">
              <a:spcBef>
                <a:spcPts val="560"/>
              </a:spcBef>
              <a:spcAft>
                <a:spcPts val="0"/>
              </a:spcAft>
              <a:buSzPts val="1680"/>
              <a:buChar char="❑"/>
              <a:defRPr sz="2800"/>
            </a:lvl2pPr>
            <a:lvl3pPr marL="1371600" lvl="2" indent="-32766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3pPr>
            <a:lvl4pPr marL="1828800" lvl="3" indent="-317500" algn="l">
              <a:spcBef>
                <a:spcPts val="400"/>
              </a:spcBef>
              <a:spcAft>
                <a:spcPts val="0"/>
              </a:spcAft>
              <a:buSzPts val="1400"/>
              <a:buChar char="❑"/>
              <a:defRPr sz="2000"/>
            </a:lvl4pPr>
            <a:lvl5pPr marL="2286000" lvl="4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5pPr>
            <a:lvl6pPr marL="2743200" lvl="5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6pPr>
            <a:lvl7pPr marL="3200400" lvl="6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7pPr>
            <a:lvl8pPr marL="3657600" lvl="7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8pPr>
            <a:lvl9pPr marL="4114800" lvl="8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9pPr>
          </a:lstStyle>
          <a:p>
            <a:endParaRPr/>
          </a:p>
        </p:txBody>
      </p:sp>
      <p:sp>
        <p:nvSpPr>
          <p:cNvPr id="359" name="Google Shape;359;p6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72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6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9pPr>
          </a:lstStyle>
          <a:p>
            <a:endParaRPr/>
          </a:p>
        </p:txBody>
      </p:sp>
      <p:sp>
        <p:nvSpPr>
          <p:cNvPr id="360" name="Google Shape;360;p60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1" name="Google Shape;361;p60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6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4" name="Google Shape;364;p61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080"/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1680"/>
              <a:buFont typeface="Noto Sans Symbols"/>
              <a:buNone/>
              <a:defRPr sz="2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560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65" name="Google Shape;365;p61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72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6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9pPr>
          </a:lstStyle>
          <a:p>
            <a:endParaRPr/>
          </a:p>
        </p:txBody>
      </p:sp>
      <p:sp>
        <p:nvSpPr>
          <p:cNvPr id="366" name="Google Shape;366;p6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7" name="Google Shape;367;p61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62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0" name="Google Shape;370;p62"/>
          <p:cNvSpPr txBox="1">
            <a:spLocks noGrp="1"/>
          </p:cNvSpPr>
          <p:nvPr>
            <p:ph type="body" idx="1"/>
          </p:nvPr>
        </p:nvSpPr>
        <p:spPr>
          <a:xfrm rot="5400000">
            <a:off x="2095500" y="-495300"/>
            <a:ext cx="4876800" cy="86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marL="914400" lvl="1" indent="-297180" algn="l">
              <a:spcBef>
                <a:spcPts val="360"/>
              </a:spcBef>
              <a:spcAft>
                <a:spcPts val="0"/>
              </a:spcAft>
              <a:buSzPts val="1080"/>
              <a:buChar char="❑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9pPr>
          </a:lstStyle>
          <a:p>
            <a:endParaRPr/>
          </a:p>
        </p:txBody>
      </p:sp>
      <p:sp>
        <p:nvSpPr>
          <p:cNvPr id="371" name="Google Shape;371;p6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2" name="Google Shape;372;p62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63"/>
          <p:cNvSpPr txBox="1">
            <a:spLocks noGrp="1"/>
          </p:cNvSpPr>
          <p:nvPr>
            <p:ph type="title"/>
          </p:nvPr>
        </p:nvSpPr>
        <p:spPr>
          <a:xfrm rot="5400000">
            <a:off x="4714875" y="2124075"/>
            <a:ext cx="6096000" cy="2152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5" name="Google Shape;375;p63"/>
          <p:cNvSpPr txBox="1">
            <a:spLocks noGrp="1"/>
          </p:cNvSpPr>
          <p:nvPr>
            <p:ph type="body" idx="1"/>
          </p:nvPr>
        </p:nvSpPr>
        <p:spPr>
          <a:xfrm rot="5400000">
            <a:off x="333375" y="47625"/>
            <a:ext cx="6096000" cy="6305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1pPr>
            <a:lvl2pPr marL="914400" lvl="1" indent="-297180" algn="l">
              <a:spcBef>
                <a:spcPts val="360"/>
              </a:spcBef>
              <a:spcAft>
                <a:spcPts val="0"/>
              </a:spcAft>
              <a:buSzPts val="1080"/>
              <a:buChar char="❑"/>
              <a:defRPr/>
            </a:lvl2pPr>
            <a:lvl3pPr marL="1371600" lvl="2" indent="-302894" algn="l">
              <a:spcBef>
                <a:spcPts val="360"/>
              </a:spcBef>
              <a:spcAft>
                <a:spcPts val="0"/>
              </a:spcAft>
              <a:buSzPts val="1170"/>
              <a:buChar char="■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❑"/>
              <a:defRPr/>
            </a:lvl4pPr>
            <a:lvl5pPr marL="2286000" lvl="4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5pPr>
            <a:lvl6pPr marL="2743200" lvl="5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6pPr>
            <a:lvl7pPr marL="3200400" lvl="6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7pPr>
            <a:lvl8pPr marL="3657600" lvl="7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8pPr>
            <a:lvl9pPr marL="4114800" lvl="8" indent="-314325" algn="l">
              <a:spcBef>
                <a:spcPts val="360"/>
              </a:spcBef>
              <a:spcAft>
                <a:spcPts val="0"/>
              </a:spcAft>
              <a:buSzPts val="1350"/>
              <a:buChar char="▪"/>
              <a:defRPr/>
            </a:lvl9pPr>
          </a:lstStyle>
          <a:p>
            <a:endParaRPr/>
          </a:p>
        </p:txBody>
      </p:sp>
      <p:sp>
        <p:nvSpPr>
          <p:cNvPr id="376" name="Google Shape;376;p63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7" name="Google Shape;377;p63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60680" algn="l">
              <a:spcBef>
                <a:spcPts val="640"/>
              </a:spcBef>
              <a:spcAft>
                <a:spcPts val="0"/>
              </a:spcAft>
              <a:buSzPts val="2080"/>
              <a:buChar char="■"/>
              <a:defRPr sz="3200"/>
            </a:lvl1pPr>
            <a:lvl2pPr marL="914400" lvl="1" indent="-335280" algn="l">
              <a:spcBef>
                <a:spcPts val="560"/>
              </a:spcBef>
              <a:spcAft>
                <a:spcPts val="0"/>
              </a:spcAft>
              <a:buSzPts val="1680"/>
              <a:buChar char="❑"/>
              <a:defRPr sz="2800"/>
            </a:lvl2pPr>
            <a:lvl3pPr marL="1371600" lvl="2" indent="-327660" algn="l">
              <a:spcBef>
                <a:spcPts val="480"/>
              </a:spcBef>
              <a:spcAft>
                <a:spcPts val="0"/>
              </a:spcAft>
              <a:buSzPts val="1560"/>
              <a:buChar char="■"/>
              <a:defRPr sz="2400"/>
            </a:lvl3pPr>
            <a:lvl4pPr marL="1828800" lvl="3" indent="-317500" algn="l">
              <a:spcBef>
                <a:spcPts val="400"/>
              </a:spcBef>
              <a:spcAft>
                <a:spcPts val="0"/>
              </a:spcAft>
              <a:buSzPts val="1400"/>
              <a:buChar char="❑"/>
              <a:defRPr sz="2000"/>
            </a:lvl4pPr>
            <a:lvl5pPr marL="2286000" lvl="4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5pPr>
            <a:lvl6pPr marL="2743200" lvl="5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6pPr>
            <a:lvl7pPr marL="3200400" lvl="6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7pPr>
            <a:lvl8pPr marL="3657600" lvl="7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8pPr>
            <a:lvl9pPr marL="4114800" lvl="8" indent="-323850" algn="l">
              <a:spcBef>
                <a:spcPts val="400"/>
              </a:spcBef>
              <a:spcAft>
                <a:spcPts val="0"/>
              </a:spcAft>
              <a:buSzPts val="1500"/>
              <a:buChar char="▪"/>
              <a:defRPr sz="2000"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72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6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080"/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1680"/>
              <a:buFont typeface="Noto Sans Symbols"/>
              <a:buNone/>
              <a:defRPr sz="2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560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72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6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SzPts val="675"/>
              <a:buNone/>
              <a:defRPr sz="900"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766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560"/>
              <a:buFont typeface="Noto Sans Symbols"/>
              <a:buChar char="■"/>
              <a:defRPr sz="2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12419" algn="l" rtl="0"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ts val="1320"/>
              <a:buFont typeface="Noto Sans Symbols"/>
              <a:buChar char="❑"/>
              <a:defRPr sz="2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31115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30861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260"/>
              <a:buFont typeface="Noto Sans Symbols"/>
              <a:buChar char="❑"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3200400" marR="0" lvl="6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657600" marR="0" lvl="7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4114800" marR="0" lvl="8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600" b="0" i="0" u="none" strike="noStrike" cap="none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4" name="Google Shape;14;p1"/>
          <p:cNvCxnSpPr/>
          <p:nvPr/>
        </p:nvCxnSpPr>
        <p:spPr>
          <a:xfrm>
            <a:off x="228600" y="6481763"/>
            <a:ext cx="86106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" name="Google Shape;15;p1"/>
          <p:cNvCxnSpPr/>
          <p:nvPr/>
        </p:nvCxnSpPr>
        <p:spPr>
          <a:xfrm>
            <a:off x="228600" y="898525"/>
            <a:ext cx="86106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86" name="Google Shape;86;p14"/>
          <p:cNvSpPr txBox="1">
            <a:spLocks noGrp="1"/>
          </p:cNvSpPr>
          <p:nvPr>
            <p:ph type="body" idx="1"/>
          </p:nvPr>
        </p:nvSpPr>
        <p:spPr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766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560"/>
              <a:buFont typeface="Noto Sans Symbols"/>
              <a:buChar char="■"/>
              <a:defRPr sz="2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12419" algn="l" rtl="0"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ts val="1320"/>
              <a:buFont typeface="Noto Sans Symbols"/>
              <a:buChar char="❑"/>
              <a:defRPr sz="2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31115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30861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260"/>
              <a:buFont typeface="Noto Sans Symbols"/>
              <a:buChar char="❑"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3200400" marR="0" lvl="6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657600" marR="0" lvl="7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4114800" marR="0" lvl="8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sldNum" idx="12"/>
          </p:nvPr>
        </p:nvSpPr>
        <p:spPr>
          <a:xfrm>
            <a:off x="6946900" y="6373813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89" name="Google Shape;89;p14"/>
          <p:cNvCxnSpPr/>
          <p:nvPr/>
        </p:nvCxnSpPr>
        <p:spPr>
          <a:xfrm>
            <a:off x="228600" y="6446838"/>
            <a:ext cx="86106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90" name="Google Shape;90;p14"/>
          <p:cNvCxnSpPr/>
          <p:nvPr/>
        </p:nvCxnSpPr>
        <p:spPr>
          <a:xfrm>
            <a:off x="228600" y="914400"/>
            <a:ext cx="86106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1" name="Google Shape;91;p14" descr="safari.png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7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157" name="Google Shape;157;p27"/>
          <p:cNvSpPr txBox="1">
            <a:spLocks noGrp="1"/>
          </p:cNvSpPr>
          <p:nvPr>
            <p:ph type="body" idx="1"/>
          </p:nvPr>
        </p:nvSpPr>
        <p:spPr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766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560"/>
              <a:buFont typeface="Noto Sans Symbols"/>
              <a:buChar char="■"/>
              <a:defRPr sz="2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12419" algn="l" rtl="0"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ts val="1320"/>
              <a:buFont typeface="Noto Sans Symbols"/>
              <a:buChar char="❑"/>
              <a:defRPr sz="2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31115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30861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260"/>
              <a:buFont typeface="Noto Sans Symbols"/>
              <a:buChar char="❑"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3200400" marR="0" lvl="6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657600" marR="0" lvl="7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4114800" marR="0" lvl="8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58" name="Google Shape;158;p27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9" name="Google Shape;159;p27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60" name="Google Shape;160;p27"/>
          <p:cNvCxnSpPr/>
          <p:nvPr/>
        </p:nvCxnSpPr>
        <p:spPr>
          <a:xfrm>
            <a:off x="228600" y="6381750"/>
            <a:ext cx="86106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1" name="Google Shape;161;p27"/>
          <p:cNvCxnSpPr/>
          <p:nvPr/>
        </p:nvCxnSpPr>
        <p:spPr>
          <a:xfrm>
            <a:off x="228600" y="914400"/>
            <a:ext cx="86106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62" name="Google Shape;162;p27" descr="safari.pn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9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7" name="Google Shape;227;p39"/>
          <p:cNvSpPr txBox="1">
            <a:spLocks noGrp="1"/>
          </p:cNvSpPr>
          <p:nvPr>
            <p:ph type="body" idx="1"/>
          </p:nvPr>
        </p:nvSpPr>
        <p:spPr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85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‐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Char char=" "/>
              <a:defRPr sz="1800" b="0" i="0" u="none" strike="noStrike" cap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Char char=" "/>
              <a:defRPr sz="1800" b="0" i="0" u="none" strike="noStrike" cap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Char char=" "/>
              <a:defRPr sz="1800" b="0" i="0" u="none" strike="noStrike" cap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85000"/>
              </a:lnSpc>
              <a:spcBef>
                <a:spcPts val="6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Char char=" "/>
              <a:defRPr sz="1800" b="0" i="0" u="none" strike="noStrike" cap="non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8" name="Google Shape;228;p39"/>
          <p:cNvSpPr txBox="1">
            <a:spLocks noGrp="1"/>
          </p:cNvSpPr>
          <p:nvPr>
            <p:ph type="dt" idx="10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9" name="Google Shape;229;p39"/>
          <p:cNvSpPr txBox="1">
            <a:spLocks noGrp="1"/>
          </p:cNvSpPr>
          <p:nvPr>
            <p:ph type="ftr" idx="11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50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0" name="Google Shape;230;p39"/>
          <p:cNvSpPr txBox="1">
            <a:spLocks noGrp="1"/>
          </p:cNvSpPr>
          <p:nvPr>
            <p:ph type="sldNum" idx="12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52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chemeClr val="dk2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endParaRPr/>
          </a:p>
        </p:txBody>
      </p:sp>
      <p:sp>
        <p:nvSpPr>
          <p:cNvPr id="310" name="Google Shape;310;p52"/>
          <p:cNvSpPr txBox="1">
            <a:spLocks noGrp="1"/>
          </p:cNvSpPr>
          <p:nvPr>
            <p:ph type="body" idx="1"/>
          </p:nvPr>
        </p:nvSpPr>
        <p:spPr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766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560"/>
              <a:buFont typeface="Noto Sans Symbols"/>
              <a:buChar char="■"/>
              <a:defRPr sz="24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12419" algn="l" rtl="0">
              <a:spcBef>
                <a:spcPts val="440"/>
              </a:spcBef>
              <a:spcAft>
                <a:spcPts val="0"/>
              </a:spcAft>
              <a:buClr>
                <a:schemeClr val="accent2"/>
              </a:buClr>
              <a:buSzPts val="1320"/>
              <a:buFont typeface="Noto Sans Symbols"/>
              <a:buChar char="❑"/>
              <a:defRPr sz="22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31115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30861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260"/>
              <a:buFont typeface="Noto Sans Symbols"/>
              <a:buChar char="❑"/>
              <a:defRPr sz="18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3200400" marR="0" lvl="6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657600" marR="0" lvl="7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4114800" marR="0" lvl="8" indent="-30480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11" name="Google Shape;311;p5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2" name="Google Shape;312;p52"/>
          <p:cNvSpPr txBox="1">
            <a:spLocks noGrp="1"/>
          </p:cNvSpPr>
          <p:nvPr>
            <p:ph type="sldNum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13" name="Google Shape;313;p52"/>
          <p:cNvCxnSpPr/>
          <p:nvPr/>
        </p:nvCxnSpPr>
        <p:spPr>
          <a:xfrm>
            <a:off x="228600" y="6381750"/>
            <a:ext cx="86106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14" name="Google Shape;314;p52"/>
          <p:cNvCxnSpPr/>
          <p:nvPr/>
        </p:nvCxnSpPr>
        <p:spPr>
          <a:xfrm>
            <a:off x="228600" y="914400"/>
            <a:ext cx="8610600" cy="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15" name="Google Shape;315;p52" descr="safari.pn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64"/>
          <p:cNvSpPr txBox="1">
            <a:spLocks noGrp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/>
              <a:t>Design of Digital Circuits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Lab 9 Supplement:</a:t>
            </a:r>
            <a:br>
              <a:rPr lang="en-US" sz="4000" dirty="0"/>
            </a:br>
            <a:r>
              <a:rPr lang="en-US" sz="4000" dirty="0"/>
              <a:t>The Performance of MIPS</a:t>
            </a:r>
            <a:endParaRPr sz="4000" dirty="0"/>
          </a:p>
        </p:txBody>
      </p:sp>
      <p:sp>
        <p:nvSpPr>
          <p:cNvPr id="384" name="Google Shape;384;p64"/>
          <p:cNvSpPr txBox="1">
            <a:spLocks noGrp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>
              <a:solidFill>
                <a:srgbClr val="003399"/>
              </a:solidFill>
            </a:endParaRPr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lang="en-US" dirty="0">
                <a:solidFill>
                  <a:srgbClr val="003399"/>
                </a:solidFill>
              </a:rPr>
              <a:t>Prof. </a:t>
            </a:r>
            <a:r>
              <a:rPr lang="en-US" dirty="0" err="1">
                <a:solidFill>
                  <a:srgbClr val="003399"/>
                </a:solidFill>
              </a:rPr>
              <a:t>Onur</a:t>
            </a:r>
            <a:r>
              <a:rPr lang="en-US" dirty="0">
                <a:solidFill>
                  <a:srgbClr val="003399"/>
                </a:solidFill>
              </a:rPr>
              <a:t> </a:t>
            </a:r>
            <a:r>
              <a:rPr lang="en-US" dirty="0" err="1">
                <a:solidFill>
                  <a:srgbClr val="003399"/>
                </a:solidFill>
              </a:rPr>
              <a:t>Mutlu</a:t>
            </a:r>
            <a:endParaRPr dirty="0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lang="en-US" dirty="0"/>
              <a:t>ETH Zurich</a:t>
            </a:r>
            <a:endParaRPr dirty="0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lang="en-US" dirty="0"/>
              <a:t>Spring 2019</a:t>
            </a:r>
            <a:endParaRPr dirty="0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lang="en-US" dirty="0"/>
              <a:t>14 May 2019</a:t>
            </a:r>
            <a:endParaRPr dirty="0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73"/>
          <p:cNvSpPr txBox="1">
            <a:spLocks noGrp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/>
              <a:t>Design of Digital Circuits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>Lab 9 Supplement:</a:t>
            </a:r>
            <a:br>
              <a:rPr lang="en-US" sz="4000" dirty="0"/>
            </a:br>
            <a:r>
              <a:rPr lang="en-US" sz="4000" dirty="0"/>
              <a:t>The Performance of MIPS</a:t>
            </a:r>
            <a:endParaRPr sz="4000" dirty="0"/>
          </a:p>
        </p:txBody>
      </p:sp>
      <p:sp>
        <p:nvSpPr>
          <p:cNvPr id="448" name="Google Shape;448;p73"/>
          <p:cNvSpPr txBox="1">
            <a:spLocks noGrp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>
              <a:solidFill>
                <a:srgbClr val="003399"/>
              </a:solidFill>
            </a:endParaRPr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lang="en-US" dirty="0">
                <a:solidFill>
                  <a:srgbClr val="003399"/>
                </a:solidFill>
              </a:rPr>
              <a:t>Prof. </a:t>
            </a:r>
            <a:r>
              <a:rPr lang="en-US" dirty="0" err="1">
                <a:solidFill>
                  <a:srgbClr val="003399"/>
                </a:solidFill>
              </a:rPr>
              <a:t>Onur</a:t>
            </a:r>
            <a:r>
              <a:rPr lang="en-US" dirty="0">
                <a:solidFill>
                  <a:srgbClr val="003399"/>
                </a:solidFill>
              </a:rPr>
              <a:t> </a:t>
            </a:r>
            <a:r>
              <a:rPr lang="en-US" dirty="0" err="1">
                <a:solidFill>
                  <a:srgbClr val="003399"/>
                </a:solidFill>
              </a:rPr>
              <a:t>Mutlu</a:t>
            </a:r>
            <a:endParaRPr dirty="0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lang="en-US" dirty="0"/>
              <a:t>ETH Zurich</a:t>
            </a:r>
            <a:endParaRPr dirty="0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lang="en-US" dirty="0"/>
              <a:t>Spring 2019</a:t>
            </a:r>
            <a:endParaRPr dirty="0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r>
              <a:rPr lang="en-US" dirty="0"/>
              <a:t>14 May 2019</a:t>
            </a:r>
            <a:endParaRPr dirty="0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0" lvl="0" indent="0" algn="ctr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65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is the Last Lab</a:t>
            </a:r>
            <a:endParaRPr/>
          </a:p>
        </p:txBody>
      </p:sp>
      <p:sp>
        <p:nvSpPr>
          <p:cNvPr id="390" name="Google Shape;390;p65"/>
          <p:cNvSpPr txBox="1">
            <a:spLocks noGrp="1"/>
          </p:cNvSpPr>
          <p:nvPr>
            <p:ph type="body" idx="1"/>
          </p:nvPr>
        </p:nvSpPr>
        <p:spPr>
          <a:xfrm>
            <a:off x="228600" y="914400"/>
            <a:ext cx="8610600" cy="556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560"/>
              <a:buChar char="■"/>
            </a:pPr>
            <a:r>
              <a:rPr lang="en-US" dirty="0"/>
              <a:t>You still have </a:t>
            </a:r>
            <a:r>
              <a:rPr lang="en-US" dirty="0">
                <a:solidFill>
                  <a:srgbClr val="0000FF"/>
                </a:solidFill>
              </a:rPr>
              <a:t>one more lab session </a:t>
            </a:r>
            <a:r>
              <a:rPr lang="en-US" dirty="0"/>
              <a:t>to show your work to the </a:t>
            </a:r>
            <a:r>
              <a:rPr lang="en-US" dirty="0" err="1"/>
              <a:t>TAs.</a:t>
            </a:r>
            <a:r>
              <a:rPr lang="en-US" dirty="0"/>
              <a:t> You do not need to attend these sessions if you do not want to show anything. </a:t>
            </a:r>
            <a:endParaRPr dirty="0"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 dirty="0">
                <a:solidFill>
                  <a:srgbClr val="00B050"/>
                </a:solidFill>
              </a:rPr>
              <a:t>Tuesday, May 21</a:t>
            </a:r>
            <a:r>
              <a:rPr lang="en-US" baseline="30000" dirty="0">
                <a:solidFill>
                  <a:srgbClr val="00B050"/>
                </a:solidFill>
              </a:rPr>
              <a:t>th</a:t>
            </a:r>
            <a:endParaRPr dirty="0">
              <a:solidFill>
                <a:srgbClr val="00B050"/>
              </a:solidFill>
            </a:endParaRPr>
          </a:p>
          <a:p>
            <a:pPr marL="669925" lvl="1" indent="-241618" algn="l" rtl="0">
              <a:spcBef>
                <a:spcPts val="440"/>
              </a:spcBef>
              <a:spcAft>
                <a:spcPts val="0"/>
              </a:spcAft>
              <a:buSzPts val="1320"/>
              <a:buNone/>
            </a:pPr>
            <a:endParaRPr dirty="0">
              <a:solidFill>
                <a:srgbClr val="00B050"/>
              </a:solidFill>
            </a:endParaRPr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 dirty="0">
                <a:solidFill>
                  <a:srgbClr val="00B050"/>
                </a:solidFill>
              </a:rPr>
              <a:t>Wednesday, May 29</a:t>
            </a:r>
            <a:r>
              <a:rPr lang="en-US" baseline="30000" dirty="0">
                <a:solidFill>
                  <a:srgbClr val="00B050"/>
                </a:solidFill>
              </a:rPr>
              <a:t>rd</a:t>
            </a:r>
            <a:endParaRPr dirty="0">
              <a:solidFill>
                <a:srgbClr val="00B050"/>
              </a:solidFill>
            </a:endParaRPr>
          </a:p>
          <a:p>
            <a:pPr marL="669925" lvl="1" indent="-241618" algn="l" rtl="0">
              <a:spcBef>
                <a:spcPts val="440"/>
              </a:spcBef>
              <a:spcAft>
                <a:spcPts val="0"/>
              </a:spcAft>
              <a:buSzPts val="1320"/>
              <a:buNone/>
            </a:pPr>
            <a:endParaRPr dirty="0">
              <a:solidFill>
                <a:srgbClr val="00B050"/>
              </a:solidFill>
            </a:endParaRPr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 dirty="0">
                <a:solidFill>
                  <a:srgbClr val="00B050"/>
                </a:solidFill>
              </a:rPr>
              <a:t>Friday, May 31</a:t>
            </a:r>
            <a:r>
              <a:rPr lang="en-US" baseline="30000" dirty="0">
                <a:solidFill>
                  <a:srgbClr val="00B050"/>
                </a:solidFill>
              </a:rPr>
              <a:t>st</a:t>
            </a:r>
            <a:endParaRPr dirty="0">
              <a:solidFill>
                <a:srgbClr val="00B050"/>
              </a:solidFill>
            </a:endParaRPr>
          </a:p>
          <a:p>
            <a:pPr marL="669925" lvl="1" indent="-241618" algn="l" rtl="0">
              <a:spcBef>
                <a:spcPts val="440"/>
              </a:spcBef>
              <a:spcAft>
                <a:spcPts val="0"/>
              </a:spcAft>
              <a:buSzPts val="1320"/>
              <a:buNone/>
            </a:pPr>
            <a:endParaRPr dirty="0">
              <a:solidFill>
                <a:srgbClr val="00B050"/>
              </a:solidFill>
            </a:endParaRPr>
          </a:p>
          <a:p>
            <a:pPr marL="669925" lvl="1" indent="-241618" algn="l" rtl="0">
              <a:spcBef>
                <a:spcPts val="440"/>
              </a:spcBef>
              <a:spcAft>
                <a:spcPts val="0"/>
              </a:spcAft>
              <a:buSzPts val="1320"/>
              <a:buNone/>
            </a:pPr>
            <a:endParaRPr dirty="0">
              <a:solidFill>
                <a:srgbClr val="00B050"/>
              </a:solidFill>
            </a:endParaRPr>
          </a:p>
          <a:p>
            <a:pPr marL="669925" lvl="1" indent="-241618" algn="l" rtl="0">
              <a:spcBef>
                <a:spcPts val="440"/>
              </a:spcBef>
              <a:spcAft>
                <a:spcPts val="0"/>
              </a:spcAft>
              <a:buSzPts val="1320"/>
              <a:buNone/>
            </a:pPr>
            <a:endParaRPr dirty="0">
              <a:solidFill>
                <a:srgbClr val="00B050"/>
              </a:solidFill>
            </a:endParaRPr>
          </a:p>
        </p:txBody>
      </p:sp>
      <p:sp>
        <p:nvSpPr>
          <p:cNvPr id="391" name="Google Shape;391;p65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2</a:t>
            </a:fld>
            <a:endParaRPr sz="1600">
              <a:solidFill>
                <a:srgbClr val="000000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66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we have done so far</a:t>
            </a:r>
            <a:endParaRPr/>
          </a:p>
        </p:txBody>
      </p:sp>
      <p:sp>
        <p:nvSpPr>
          <p:cNvPr id="397" name="Google Shape;397;p66"/>
          <p:cNvSpPr txBox="1">
            <a:spLocks noGrp="1"/>
          </p:cNvSpPr>
          <p:nvPr>
            <p:ph type="body" idx="1"/>
          </p:nvPr>
        </p:nvSpPr>
        <p:spPr>
          <a:xfrm>
            <a:off x="228600" y="914400"/>
            <a:ext cx="8610600" cy="556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560"/>
              <a:buChar char="■"/>
            </a:pPr>
            <a:r>
              <a:rPr lang="en-US" dirty="0"/>
              <a:t>You have learned how </a:t>
            </a:r>
            <a:r>
              <a:rPr lang="en-US" dirty="0">
                <a:solidFill>
                  <a:srgbClr val="0000FF"/>
                </a:solidFill>
              </a:rPr>
              <a:t>gates</a:t>
            </a:r>
            <a:r>
              <a:rPr lang="en-US" dirty="0"/>
              <a:t> work and how to build </a:t>
            </a:r>
            <a:r>
              <a:rPr lang="en-US" dirty="0">
                <a:solidFill>
                  <a:srgbClr val="0000FF"/>
                </a:solidFill>
              </a:rPr>
              <a:t>small modules</a:t>
            </a:r>
            <a:r>
              <a:rPr lang="en-US" dirty="0"/>
              <a:t> out of them.</a:t>
            </a:r>
            <a:endParaRPr dirty="0">
              <a:solidFill>
                <a:srgbClr val="0000FF"/>
              </a:solidFill>
            </a:endParaRPr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 dirty="0"/>
              <a:t>You combined those </a:t>
            </a:r>
            <a:r>
              <a:rPr lang="en-US" dirty="0">
                <a:solidFill>
                  <a:srgbClr val="0000FF"/>
                </a:solidFill>
              </a:rPr>
              <a:t>modules</a:t>
            </a:r>
            <a:r>
              <a:rPr lang="en-US" dirty="0"/>
              <a:t> into </a:t>
            </a:r>
            <a:r>
              <a:rPr lang="en-US" dirty="0">
                <a:solidFill>
                  <a:srgbClr val="0000FF"/>
                </a:solidFill>
              </a:rPr>
              <a:t>more powerful</a:t>
            </a:r>
            <a:r>
              <a:rPr lang="en-US" dirty="0"/>
              <a:t> ones.</a:t>
            </a:r>
            <a:endParaRPr dirty="0"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 dirty="0"/>
              <a:t>You learned how to </a:t>
            </a:r>
            <a:r>
              <a:rPr lang="en-US" dirty="0">
                <a:solidFill>
                  <a:srgbClr val="0000FF"/>
                </a:solidFill>
              </a:rPr>
              <a:t>test code </a:t>
            </a:r>
            <a:r>
              <a:rPr lang="en-US" dirty="0"/>
              <a:t>via </a:t>
            </a:r>
            <a:r>
              <a:rPr lang="en-US" dirty="0">
                <a:solidFill>
                  <a:srgbClr val="FF0000"/>
                </a:solidFill>
              </a:rPr>
              <a:t>simulation</a:t>
            </a:r>
            <a:r>
              <a:rPr lang="en-US" dirty="0"/>
              <a:t> and </a:t>
            </a:r>
            <a:r>
              <a:rPr lang="en-US" dirty="0">
                <a:solidFill>
                  <a:srgbClr val="00B050"/>
                </a:solidFill>
              </a:rPr>
              <a:t>test benches.</a:t>
            </a:r>
            <a:endParaRPr dirty="0"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>
              <a:solidFill>
                <a:srgbClr val="00B050"/>
              </a:solidFill>
            </a:endParaRPr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 dirty="0"/>
              <a:t>You learned how to </a:t>
            </a:r>
            <a:r>
              <a:rPr lang="en-US" dirty="0">
                <a:solidFill>
                  <a:srgbClr val="0000FF"/>
                </a:solidFill>
              </a:rPr>
              <a:t>write MIPS assembly code.</a:t>
            </a:r>
            <a:endParaRPr dirty="0"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>
              <a:solidFill>
                <a:srgbClr val="00B050"/>
              </a:solidFill>
            </a:endParaRPr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 dirty="0">
                <a:solidFill>
                  <a:srgbClr val="FF0000"/>
                </a:solidFill>
              </a:rPr>
              <a:t>And finally: </a:t>
            </a:r>
            <a:r>
              <a:rPr lang="en-US" dirty="0"/>
              <a:t>You combined all of that knowledge to build a </a:t>
            </a:r>
            <a:r>
              <a:rPr lang="en-US" dirty="0">
                <a:solidFill>
                  <a:srgbClr val="0000FF"/>
                </a:solidFill>
              </a:rPr>
              <a:t>simple processor </a:t>
            </a:r>
            <a:r>
              <a:rPr lang="en-US" dirty="0"/>
              <a:t>and even ran your own programs on it.</a:t>
            </a:r>
            <a:endParaRPr dirty="0"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>
              <a:solidFill>
                <a:srgbClr val="FF0000"/>
              </a:solidFill>
            </a:endParaRPr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</p:txBody>
      </p:sp>
      <p:sp>
        <p:nvSpPr>
          <p:cNvPr id="398" name="Google Shape;398;p66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3</a:t>
            </a:fld>
            <a:endParaRPr sz="1600">
              <a:solidFill>
                <a:srgbClr val="000000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67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Lab 9 Overview</a:t>
            </a:r>
            <a:endParaRPr/>
          </a:p>
        </p:txBody>
      </p:sp>
      <p:sp>
        <p:nvSpPr>
          <p:cNvPr id="404" name="Google Shape;404;p67"/>
          <p:cNvSpPr txBox="1">
            <a:spLocks noGrp="1"/>
          </p:cNvSpPr>
          <p:nvPr>
            <p:ph type="body" idx="1"/>
          </p:nvPr>
        </p:nvSpPr>
        <p:spPr>
          <a:xfrm>
            <a:off x="228600" y="914400"/>
            <a:ext cx="8610600" cy="556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243840" algn="l" rtl="0">
              <a:spcBef>
                <a:spcPts val="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 dirty="0"/>
              <a:t>Extend the processor from the previous lab: </a:t>
            </a:r>
            <a:r>
              <a:rPr lang="en-US" dirty="0" err="1">
                <a:solidFill>
                  <a:srgbClr val="00B050"/>
                </a:solidFill>
              </a:rPr>
              <a:t>srl</a:t>
            </a:r>
            <a:r>
              <a:rPr lang="en-US" dirty="0">
                <a:solidFill>
                  <a:srgbClr val="00B050"/>
                </a:solidFill>
              </a:rPr>
              <a:t>, </a:t>
            </a:r>
            <a:r>
              <a:rPr lang="en-US" dirty="0" err="1">
                <a:solidFill>
                  <a:srgbClr val="00B050"/>
                </a:solidFill>
              </a:rPr>
              <a:t>mflo</a:t>
            </a:r>
            <a:r>
              <a:rPr lang="en-US" dirty="0">
                <a:solidFill>
                  <a:srgbClr val="00B050"/>
                </a:solidFill>
              </a:rPr>
              <a:t>, </a:t>
            </a:r>
            <a:r>
              <a:rPr lang="en-US" dirty="0" err="1">
                <a:solidFill>
                  <a:srgbClr val="00B050"/>
                </a:solidFill>
              </a:rPr>
              <a:t>multu</a:t>
            </a:r>
            <a:endParaRPr dirty="0">
              <a:solidFill>
                <a:srgbClr val="00B050"/>
              </a:solidFill>
            </a:endParaRPr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 dirty="0"/>
              <a:t>Measure the </a:t>
            </a:r>
            <a:r>
              <a:rPr lang="en-US" dirty="0">
                <a:solidFill>
                  <a:srgbClr val="FF0000"/>
                </a:solidFill>
              </a:rPr>
              <a:t>performance</a:t>
            </a:r>
            <a:r>
              <a:rPr lang="en-US" dirty="0"/>
              <a:t> of the </a:t>
            </a:r>
            <a:r>
              <a:rPr lang="en-US" dirty="0">
                <a:solidFill>
                  <a:srgbClr val="0000FF"/>
                </a:solidFill>
              </a:rPr>
              <a:t>processor.</a:t>
            </a:r>
            <a:endParaRPr dirty="0"/>
          </a:p>
        </p:txBody>
      </p:sp>
      <p:sp>
        <p:nvSpPr>
          <p:cNvPr id="405" name="Google Shape;405;p67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6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4</a:t>
            </a:fld>
            <a:endParaRPr sz="1600">
              <a:solidFill>
                <a:srgbClr val="000000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68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Lab 9: New Instructions</a:t>
            </a:r>
            <a:endParaRPr/>
          </a:p>
        </p:txBody>
      </p:sp>
      <p:sp>
        <p:nvSpPr>
          <p:cNvPr id="411" name="Google Shape;411;p68"/>
          <p:cNvSpPr txBox="1">
            <a:spLocks noGrp="1"/>
          </p:cNvSpPr>
          <p:nvPr>
            <p:ph type="body" idx="1"/>
          </p:nvPr>
        </p:nvSpPr>
        <p:spPr>
          <a:xfrm>
            <a:off x="228600" y="914400"/>
            <a:ext cx="8610600" cy="556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560"/>
              <a:buChar char="■"/>
            </a:pPr>
            <a:r>
              <a:rPr lang="en-US" dirty="0"/>
              <a:t>The processor can already </a:t>
            </a:r>
            <a:r>
              <a:rPr lang="en-US" dirty="0">
                <a:solidFill>
                  <a:srgbClr val="00B050"/>
                </a:solidFill>
              </a:rPr>
              <a:t>add</a:t>
            </a:r>
            <a:r>
              <a:rPr lang="en-US" dirty="0"/>
              <a:t> and </a:t>
            </a:r>
            <a:r>
              <a:rPr lang="en-US" dirty="0">
                <a:solidFill>
                  <a:srgbClr val="00B050"/>
                </a:solidFill>
              </a:rPr>
              <a:t>subtract</a:t>
            </a:r>
            <a:r>
              <a:rPr lang="en-US" dirty="0"/>
              <a:t> but to be able to efficiently compute we want to add </a:t>
            </a:r>
            <a:r>
              <a:rPr lang="en-US" dirty="0">
                <a:solidFill>
                  <a:srgbClr val="FF0000"/>
                </a:solidFill>
              </a:rPr>
              <a:t>multiplication.</a:t>
            </a:r>
            <a:endParaRPr dirty="0"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 dirty="0"/>
              <a:t>By </a:t>
            </a:r>
            <a:r>
              <a:rPr lang="en-US" dirty="0">
                <a:solidFill>
                  <a:srgbClr val="0000FF"/>
                </a:solidFill>
              </a:rPr>
              <a:t>shifting</a:t>
            </a:r>
            <a:r>
              <a:rPr lang="en-US" dirty="0"/>
              <a:t> we can </a:t>
            </a:r>
            <a:r>
              <a:rPr lang="en-US" dirty="0">
                <a:solidFill>
                  <a:srgbClr val="00B050"/>
                </a:solidFill>
              </a:rPr>
              <a:t>multiply</a:t>
            </a:r>
            <a:r>
              <a:rPr lang="en-US" dirty="0"/>
              <a:t> and </a:t>
            </a:r>
            <a:r>
              <a:rPr lang="en-US" dirty="0">
                <a:solidFill>
                  <a:srgbClr val="00B050"/>
                </a:solidFill>
              </a:rPr>
              <a:t>divide</a:t>
            </a:r>
            <a:r>
              <a:rPr lang="en-US" dirty="0"/>
              <a:t> by </a:t>
            </a:r>
            <a:r>
              <a:rPr lang="en-US" dirty="0">
                <a:solidFill>
                  <a:srgbClr val="00B050"/>
                </a:solidFill>
              </a:rPr>
              <a:t>powers of 2.</a:t>
            </a:r>
            <a:endParaRPr dirty="0"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>
              <a:solidFill>
                <a:srgbClr val="00B050"/>
              </a:solidFill>
            </a:endParaRPr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 dirty="0"/>
              <a:t>You are only required to implement a </a:t>
            </a:r>
            <a:r>
              <a:rPr lang="en-US" dirty="0">
                <a:solidFill>
                  <a:srgbClr val="00B050"/>
                </a:solidFill>
              </a:rPr>
              <a:t>logic right shift </a:t>
            </a:r>
            <a:r>
              <a:rPr lang="en-US" dirty="0"/>
              <a:t>(</a:t>
            </a:r>
            <a:r>
              <a:rPr lang="en-US" dirty="0" err="1">
                <a:solidFill>
                  <a:srgbClr val="00B050"/>
                </a:solidFill>
              </a:rPr>
              <a:t>srl</a:t>
            </a:r>
            <a:r>
              <a:rPr lang="en-US" dirty="0"/>
              <a:t>) </a:t>
            </a:r>
            <a:endParaRPr dirty="0"/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 dirty="0"/>
              <a:t>but feel free to implement a </a:t>
            </a:r>
            <a:r>
              <a:rPr lang="en-US" dirty="0">
                <a:solidFill>
                  <a:srgbClr val="FF0000"/>
                </a:solidFill>
              </a:rPr>
              <a:t>arithmetic right shift </a:t>
            </a:r>
            <a:r>
              <a:rPr lang="en-US" dirty="0"/>
              <a:t>and </a:t>
            </a:r>
            <a:r>
              <a:rPr lang="en-US" dirty="0">
                <a:solidFill>
                  <a:srgbClr val="FF0000"/>
                </a:solidFill>
              </a:rPr>
              <a:t>logic           left shift.</a:t>
            </a:r>
            <a:endParaRPr dirty="0"/>
          </a:p>
          <a:p>
            <a:pPr marL="669925" lvl="1" indent="-241618" algn="l" rtl="0">
              <a:spcBef>
                <a:spcPts val="440"/>
              </a:spcBef>
              <a:spcAft>
                <a:spcPts val="0"/>
              </a:spcAft>
              <a:buSzPts val="1320"/>
              <a:buNone/>
            </a:pP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 dirty="0"/>
              <a:t>Every left shift can be implemented by a normal multiplication so we don’t need it.</a:t>
            </a:r>
            <a:endParaRPr dirty="0"/>
          </a:p>
        </p:txBody>
      </p:sp>
      <p:sp>
        <p:nvSpPr>
          <p:cNvPr id="412" name="Google Shape;412;p68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69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Lab 9: How to do 32-Bit Multiplication</a:t>
            </a:r>
            <a:endParaRPr/>
          </a:p>
        </p:txBody>
      </p:sp>
      <p:sp>
        <p:nvSpPr>
          <p:cNvPr id="418" name="Google Shape;418;p69"/>
          <p:cNvSpPr txBox="1">
            <a:spLocks noGrp="1"/>
          </p:cNvSpPr>
          <p:nvPr>
            <p:ph type="body" idx="1"/>
          </p:nvPr>
        </p:nvSpPr>
        <p:spPr>
          <a:xfrm>
            <a:off x="228600" y="914400"/>
            <a:ext cx="8610600" cy="5562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560"/>
              <a:buChar char="■"/>
            </a:pPr>
            <a:r>
              <a:rPr lang="en-US" dirty="0"/>
              <a:t>The result of a multiplication of </a:t>
            </a:r>
            <a:r>
              <a:rPr lang="en-US" dirty="0">
                <a:solidFill>
                  <a:srgbClr val="0000FF"/>
                </a:solidFill>
              </a:rPr>
              <a:t>two 32-bit numbers </a:t>
            </a:r>
            <a:r>
              <a:rPr lang="en-US" dirty="0"/>
              <a:t>can have up to </a:t>
            </a:r>
            <a:r>
              <a:rPr lang="en-US" dirty="0">
                <a:solidFill>
                  <a:srgbClr val="FF0000"/>
                </a:solidFill>
              </a:rPr>
              <a:t>64 bits.</a:t>
            </a:r>
            <a:endParaRPr dirty="0"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 dirty="0">
                <a:solidFill>
                  <a:srgbClr val="FF0000"/>
                </a:solidFill>
              </a:rPr>
              <a:t>Two stage approach</a:t>
            </a:r>
            <a:r>
              <a:rPr lang="en-US" dirty="0"/>
              <a:t>:</a:t>
            </a:r>
            <a:endParaRPr dirty="0"/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 dirty="0"/>
              <a:t>MIPS has </a:t>
            </a:r>
            <a:r>
              <a:rPr lang="en-US" dirty="0">
                <a:solidFill>
                  <a:srgbClr val="00B050"/>
                </a:solidFill>
              </a:rPr>
              <a:t>special registers 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</a:rPr>
              <a:t>Hi</a:t>
            </a:r>
            <a:r>
              <a:rPr lang="en-US" dirty="0"/>
              <a:t> and </a:t>
            </a:r>
            <a:r>
              <a:rPr lang="en-US" dirty="0">
                <a:solidFill>
                  <a:srgbClr val="0000FF"/>
                </a:solidFill>
              </a:rPr>
              <a:t>Lo</a:t>
            </a:r>
            <a:r>
              <a:rPr lang="en-US" dirty="0"/>
              <a:t>) where the </a:t>
            </a:r>
            <a:r>
              <a:rPr lang="en-US" dirty="0">
                <a:solidFill>
                  <a:srgbClr val="FF0000"/>
                </a:solidFill>
              </a:rPr>
              <a:t>upper 32 bits</a:t>
            </a:r>
            <a:r>
              <a:rPr lang="en-US" dirty="0"/>
              <a:t> of the multiplication result are saved in Hi and the </a:t>
            </a:r>
            <a:r>
              <a:rPr lang="en-US" dirty="0">
                <a:solidFill>
                  <a:srgbClr val="0000FF"/>
                </a:solidFill>
              </a:rPr>
              <a:t>lower 32 ones </a:t>
            </a:r>
            <a:r>
              <a:rPr lang="en-US" dirty="0"/>
              <a:t>in Lo (no output from the ALU.)</a:t>
            </a:r>
            <a:endParaRPr dirty="0"/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 dirty="0" err="1">
                <a:solidFill>
                  <a:srgbClr val="FF0000"/>
                </a:solidFill>
              </a:rPr>
              <a:t>mfhi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and </a:t>
            </a:r>
            <a:r>
              <a:rPr lang="en-US" dirty="0" err="1">
                <a:solidFill>
                  <a:srgbClr val="0000FF"/>
                </a:solidFill>
              </a:rPr>
              <a:t>mflo</a:t>
            </a:r>
            <a:r>
              <a:rPr lang="en-US" dirty="0"/>
              <a:t> can then retrieve the values.</a:t>
            </a:r>
            <a:endParaRPr dirty="0"/>
          </a:p>
          <a:p>
            <a:pPr marL="0" lvl="0" indent="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</p:txBody>
      </p:sp>
      <p:sp>
        <p:nvSpPr>
          <p:cNvPr id="419" name="Google Shape;419;p69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70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Lab 9: Performance</a:t>
            </a:r>
            <a:endParaRPr/>
          </a:p>
        </p:txBody>
      </p:sp>
      <p:sp>
        <p:nvSpPr>
          <p:cNvPr id="425" name="Google Shape;425;p70"/>
          <p:cNvSpPr txBox="1">
            <a:spLocks noGrp="1"/>
          </p:cNvSpPr>
          <p:nvPr>
            <p:ph type="body" idx="1"/>
          </p:nvPr>
        </p:nvSpPr>
        <p:spPr>
          <a:xfrm>
            <a:off x="228600" y="914401"/>
            <a:ext cx="8610600" cy="527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560"/>
              <a:buChar char="■"/>
            </a:pPr>
            <a:r>
              <a:rPr lang="en-US" dirty="0"/>
              <a:t>We want to </a:t>
            </a:r>
            <a:r>
              <a:rPr lang="en-US" dirty="0">
                <a:solidFill>
                  <a:srgbClr val="0000FF"/>
                </a:solidFill>
              </a:rPr>
              <a:t>determine</a:t>
            </a:r>
            <a:r>
              <a:rPr lang="en-US" dirty="0"/>
              <a:t> the </a:t>
            </a:r>
            <a:r>
              <a:rPr lang="en-US" dirty="0">
                <a:solidFill>
                  <a:srgbClr val="0000FF"/>
                </a:solidFill>
              </a:rPr>
              <a:t>performance</a:t>
            </a:r>
            <a:r>
              <a:rPr lang="en-US" dirty="0"/>
              <a:t> of our processor on the example that you implemented in Lab 7: </a:t>
            </a:r>
            <a:r>
              <a:rPr lang="en-US" dirty="0">
                <a:solidFill>
                  <a:srgbClr val="00B050"/>
                </a:solidFill>
              </a:rPr>
              <a:t>summing up numbers:</a:t>
            </a:r>
            <a:endParaRPr dirty="0"/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 dirty="0"/>
              <a:t>Once with a </a:t>
            </a:r>
            <a:r>
              <a:rPr lang="en-US" dirty="0">
                <a:solidFill>
                  <a:srgbClr val="FF0000"/>
                </a:solidFill>
              </a:rPr>
              <a:t>loop that performs back to back additions.</a:t>
            </a:r>
            <a:endParaRPr dirty="0"/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 dirty="0"/>
              <a:t>Once with the </a:t>
            </a:r>
            <a:r>
              <a:rPr lang="en-US" dirty="0">
                <a:solidFill>
                  <a:srgbClr val="0000FF"/>
                </a:solidFill>
              </a:rPr>
              <a:t>Gaussian formula that performs multiplication.</a:t>
            </a:r>
            <a:endParaRPr dirty="0"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 dirty="0"/>
              <a:t>You can use </a:t>
            </a:r>
            <a:r>
              <a:rPr lang="en-US" dirty="0">
                <a:solidFill>
                  <a:srgbClr val="FF0000"/>
                </a:solidFill>
              </a:rPr>
              <a:t>your implementation </a:t>
            </a:r>
            <a:r>
              <a:rPr lang="en-US" dirty="0"/>
              <a:t>from Lab 7 and write a new code for calculating the Gaussian formula or </a:t>
            </a:r>
            <a:r>
              <a:rPr lang="en-US" dirty="0">
                <a:solidFill>
                  <a:srgbClr val="00B050"/>
                </a:solidFill>
              </a:rPr>
              <a:t>use the code that we provide.</a:t>
            </a:r>
            <a:endParaRPr dirty="0"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 dirty="0"/>
              <a:t>Finally, you will </a:t>
            </a:r>
            <a:r>
              <a:rPr lang="en-US" dirty="0">
                <a:solidFill>
                  <a:srgbClr val="FF0000"/>
                </a:solidFill>
              </a:rPr>
              <a:t>test your processor </a:t>
            </a:r>
            <a:r>
              <a:rPr lang="en-US" dirty="0"/>
              <a:t>with a </a:t>
            </a:r>
            <a:r>
              <a:rPr lang="en-US" dirty="0">
                <a:solidFill>
                  <a:srgbClr val="0000FF"/>
                </a:solidFill>
              </a:rPr>
              <a:t>test bench. </a:t>
            </a:r>
            <a:endParaRPr dirty="0"/>
          </a:p>
        </p:txBody>
      </p:sp>
      <p:sp>
        <p:nvSpPr>
          <p:cNvPr id="426" name="Google Shape;426;p70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71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Returning FPGAs</a:t>
            </a:r>
            <a:endParaRPr dirty="0"/>
          </a:p>
        </p:txBody>
      </p:sp>
      <p:sp>
        <p:nvSpPr>
          <p:cNvPr id="433" name="Google Shape;433;p71"/>
          <p:cNvSpPr txBox="1">
            <a:spLocks noGrp="1"/>
          </p:cNvSpPr>
          <p:nvPr>
            <p:ph type="body" idx="1"/>
          </p:nvPr>
        </p:nvSpPr>
        <p:spPr>
          <a:xfrm>
            <a:off x="228600" y="997527"/>
            <a:ext cx="8610600" cy="5193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/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Ideally you all should return the boards during your last lab session, but if necessary you still can keep using it until </a:t>
            </a:r>
            <a:r>
              <a:rPr lang="en-US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June </a:t>
            </a:r>
            <a:r>
              <a:rPr lang="en-US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18</a:t>
            </a:r>
            <a:r>
              <a:rPr lang="en-US" baseline="30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342900" indent="-342900"/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/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Hand it over to your TA during the lab session or bring it to </a:t>
            </a:r>
            <a:r>
              <a:rPr lang="en-US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D77, E78 or F72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34" name="Google Shape;434;p71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72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Last Words</a:t>
            </a:r>
            <a:endParaRPr dirty="0"/>
          </a:p>
        </p:txBody>
      </p:sp>
      <p:sp>
        <p:nvSpPr>
          <p:cNvPr id="440" name="Google Shape;440;p72"/>
          <p:cNvSpPr txBox="1">
            <a:spLocks noGrp="1"/>
          </p:cNvSpPr>
          <p:nvPr>
            <p:ph type="body" idx="1"/>
          </p:nvPr>
        </p:nvSpPr>
        <p:spPr>
          <a:xfrm>
            <a:off x="228600" y="914401"/>
            <a:ext cx="8610600" cy="527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SzPts val="1560"/>
              <a:buChar char="■"/>
            </a:pPr>
            <a:r>
              <a:rPr lang="en-US" dirty="0"/>
              <a:t>In this lab, you will </a:t>
            </a:r>
            <a:r>
              <a:rPr lang="en-US" dirty="0">
                <a:solidFill>
                  <a:srgbClr val="0000FF"/>
                </a:solidFill>
              </a:rPr>
              <a:t>add instructions to the processor.</a:t>
            </a:r>
            <a:endParaRPr dirty="0"/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 dirty="0">
                <a:solidFill>
                  <a:srgbClr val="00B050"/>
                </a:solidFill>
              </a:rPr>
              <a:t>Adding instructions improves </a:t>
            </a:r>
            <a:r>
              <a:rPr lang="en-US" dirty="0"/>
              <a:t>the processor design.</a:t>
            </a:r>
            <a:endParaRPr dirty="0"/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 dirty="0">
                <a:solidFill>
                  <a:srgbClr val="FF0000"/>
                </a:solidFill>
              </a:rPr>
              <a:t>But this comes at a cost</a:t>
            </a:r>
            <a:r>
              <a:rPr lang="en-US" dirty="0"/>
              <a:t>: more instructions have to be decoded and more hardware resources are required.</a:t>
            </a:r>
            <a:endParaRPr dirty="0"/>
          </a:p>
          <a:p>
            <a:pPr marL="669925" lvl="1" indent="-241618" algn="l" rtl="0">
              <a:spcBef>
                <a:spcPts val="440"/>
              </a:spcBef>
              <a:spcAft>
                <a:spcPts val="0"/>
              </a:spcAft>
              <a:buSzPts val="1320"/>
              <a:buNone/>
            </a:pP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 dirty="0"/>
              <a:t>Processor designers need to face these </a:t>
            </a:r>
            <a:r>
              <a:rPr lang="en-US" dirty="0">
                <a:solidFill>
                  <a:srgbClr val="FF0000"/>
                </a:solidFill>
              </a:rPr>
              <a:t>trade-offs.</a:t>
            </a:r>
            <a:endParaRPr dirty="0"/>
          </a:p>
          <a:p>
            <a:pPr marL="342900" lvl="0" indent="-243840" algn="l" rtl="0">
              <a:spcBef>
                <a:spcPts val="480"/>
              </a:spcBef>
              <a:spcAft>
                <a:spcPts val="0"/>
              </a:spcAft>
              <a:buSzPts val="1560"/>
              <a:buNone/>
            </a:pPr>
            <a:endParaRPr dirty="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SzPts val="1560"/>
              <a:buChar char="■"/>
            </a:pPr>
            <a:r>
              <a:rPr lang="en-US" dirty="0"/>
              <a:t>We hope you have enjoyed the labs.</a:t>
            </a:r>
            <a:endParaRPr dirty="0"/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 dirty="0"/>
              <a:t>You have implemented </a:t>
            </a:r>
            <a:r>
              <a:rPr lang="en-US" dirty="0">
                <a:solidFill>
                  <a:srgbClr val="00B050"/>
                </a:solidFill>
              </a:rPr>
              <a:t>your own 32-bit processor.</a:t>
            </a:r>
            <a:endParaRPr dirty="0"/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 dirty="0"/>
              <a:t>You have written programs for it.</a:t>
            </a:r>
            <a:endParaRPr dirty="0"/>
          </a:p>
          <a:p>
            <a:pPr marL="669925" lvl="1" indent="-325438" algn="l" rtl="0">
              <a:spcBef>
                <a:spcPts val="440"/>
              </a:spcBef>
              <a:spcAft>
                <a:spcPts val="0"/>
              </a:spcAft>
              <a:buSzPts val="1320"/>
              <a:buChar char="❑"/>
            </a:pPr>
            <a:r>
              <a:rPr lang="en-US" dirty="0"/>
              <a:t>You have improved its performance.</a:t>
            </a:r>
            <a:endParaRPr dirty="0"/>
          </a:p>
        </p:txBody>
      </p:sp>
      <p:sp>
        <p:nvSpPr>
          <p:cNvPr id="441" name="Google Shape;441;p72"/>
          <p:cNvSpPr txBox="1">
            <a:spLocks noGrp="1"/>
          </p:cNvSpPr>
          <p:nvPr>
            <p:ph type="sldNum" idx="12"/>
          </p:nvPr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Metropolitan_bullet">
  <a:themeElements>
    <a:clrScheme name="Blue Warm">
      <a:dk1>
        <a:srgbClr val="000000"/>
      </a:dk1>
      <a:lt1>
        <a:srgbClr val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552</Words>
  <Application>Microsoft Office PowerPoint</Application>
  <PresentationFormat>On-screen Show (4:3)</PresentationFormat>
  <Paragraphs>93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Arial</vt:lpstr>
      <vt:lpstr>Tahoma</vt:lpstr>
      <vt:lpstr>Noto Sans Symbols</vt:lpstr>
      <vt:lpstr>Calibri</vt:lpstr>
      <vt:lpstr>Garamond</vt:lpstr>
      <vt:lpstr>Edge</vt:lpstr>
      <vt:lpstr>2_Edge</vt:lpstr>
      <vt:lpstr>3_Edge</vt:lpstr>
      <vt:lpstr>1_Metropolitan_bullet</vt:lpstr>
      <vt:lpstr>83_Edge</vt:lpstr>
      <vt:lpstr>Design of Digital Circuits Lab 9 Supplement: The Performance of MIPS</vt:lpstr>
      <vt:lpstr>This is the Last Lab</vt:lpstr>
      <vt:lpstr>What we have done so far</vt:lpstr>
      <vt:lpstr>Lab 9 Overview</vt:lpstr>
      <vt:lpstr>Lab 9: New Instructions</vt:lpstr>
      <vt:lpstr>Lab 9: How to do 32-Bit Multiplication</vt:lpstr>
      <vt:lpstr>Lab 9: Performance</vt:lpstr>
      <vt:lpstr>Returning FPGAs</vt:lpstr>
      <vt:lpstr>Last Words</vt:lpstr>
      <vt:lpstr>Design of Digital Circuits Lab 9 Supplement: The Performance of MIPS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Digital Circuits Lab 9 Supplement: The Performance of MIPS</dc:title>
  <dc:creator>ALSERCS</dc:creator>
  <cp:lastModifiedBy>Its Mine</cp:lastModifiedBy>
  <cp:revision>7</cp:revision>
  <dcterms:modified xsi:type="dcterms:W3CDTF">2019-05-14T10:07:27Z</dcterms:modified>
</cp:coreProperties>
</file>